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1"/>
  </p:notesMasterIdLst>
  <p:handoutMasterIdLst>
    <p:handoutMasterId r:id="rId22"/>
  </p:handoutMasterIdLst>
  <p:sldIdLst>
    <p:sldId id="257" r:id="rId3"/>
    <p:sldId id="279" r:id="rId4"/>
    <p:sldId id="266" r:id="rId5"/>
    <p:sldId id="275" r:id="rId6"/>
    <p:sldId id="276" r:id="rId7"/>
    <p:sldId id="277" r:id="rId8"/>
    <p:sldId id="258" r:id="rId9"/>
    <p:sldId id="278" r:id="rId10"/>
    <p:sldId id="280" r:id="rId11"/>
    <p:sldId id="282" r:id="rId12"/>
    <p:sldId id="281" r:id="rId13"/>
    <p:sldId id="283" r:id="rId14"/>
    <p:sldId id="284" r:id="rId15"/>
    <p:sldId id="285" r:id="rId16"/>
    <p:sldId id="287" r:id="rId17"/>
    <p:sldId id="286" r:id="rId18"/>
    <p:sldId id="269" r:id="rId19"/>
    <p:sldId id="26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>
      <p:cViewPr varScale="1">
        <p:scale>
          <a:sx n="71" d="100"/>
          <a:sy n="71" d="100"/>
        </p:scale>
        <p:origin x="90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5" d="100"/>
          <a:sy n="95" d="100"/>
        </p:scale>
        <p:origin x="358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8B73B1-2800-4D25-9DBE-9D51F5ABE08D}" type="doc">
      <dgm:prSet loTypeId="urn:microsoft.com/office/officeart/2005/8/layout/hierarchy4" loCatId="relationship" qsTypeId="urn:microsoft.com/office/officeart/2005/8/quickstyle/simple2" qsCatId="simple" csTypeId="urn:microsoft.com/office/officeart/2005/8/colors/accent4_1" csCatId="accent4" phldr="1"/>
      <dgm:spPr/>
      <dgm:t>
        <a:bodyPr/>
        <a:lstStyle/>
        <a:p>
          <a:endParaRPr lang="zh-CN" altLang="en-US"/>
        </a:p>
      </dgm:t>
    </dgm:pt>
    <dgm:pt modelId="{94E1CFBC-4763-43A9-B4BC-0E9A8FF8D0D0}">
      <dgm:prSet phldrT="[文本]"/>
      <dgm:spPr>
        <a:noFill/>
        <a:ln>
          <a:noFill/>
        </a:ln>
      </dgm:spPr>
      <dgm:t>
        <a:bodyPr/>
        <a:lstStyle/>
        <a:p>
          <a:endParaRPr lang="zh-CN" altLang="en-US" dirty="0">
            <a:latin typeface="方正悠黑简体" panose="00000500000000000000" pitchFamily="2" charset="-122"/>
            <a:ea typeface="方正悠黑简体" panose="00000500000000000000" pitchFamily="2" charset="-122"/>
          </a:endParaRPr>
        </a:p>
      </dgm:t>
    </dgm:pt>
    <dgm:pt modelId="{C456AD86-E42A-4448-B472-AB97BAA7BF81}" type="parTrans" cxnId="{B4405139-5DE1-4A31-ACD5-4D0E77121FE4}">
      <dgm:prSet/>
      <dgm:spPr/>
      <dgm:t>
        <a:bodyPr/>
        <a:lstStyle/>
        <a:p>
          <a:endParaRPr lang="zh-CN" altLang="en-US">
            <a:latin typeface="方正悠黑简体" panose="00000500000000000000" pitchFamily="2" charset="-122"/>
            <a:ea typeface="方正悠黑简体" panose="00000500000000000000" pitchFamily="2" charset="-122"/>
          </a:endParaRPr>
        </a:p>
      </dgm:t>
    </dgm:pt>
    <dgm:pt modelId="{1A7A0C66-5BA7-48C1-8677-90A12FFF0F3B}" type="sibTrans" cxnId="{B4405139-5DE1-4A31-ACD5-4D0E77121FE4}">
      <dgm:prSet/>
      <dgm:spPr/>
      <dgm:t>
        <a:bodyPr/>
        <a:lstStyle/>
        <a:p>
          <a:endParaRPr lang="zh-CN" altLang="en-US">
            <a:latin typeface="方正悠黑简体" panose="00000500000000000000" pitchFamily="2" charset="-122"/>
            <a:ea typeface="方正悠黑简体" panose="00000500000000000000" pitchFamily="2" charset="-122"/>
          </a:endParaRPr>
        </a:p>
      </dgm:t>
    </dgm:pt>
    <dgm:pt modelId="{32A5741F-57F7-464C-9799-A3088C7F745C}">
      <dgm:prSet phldrT="[文本]"/>
      <dgm:spPr/>
      <dgm:t>
        <a:bodyPr/>
        <a:lstStyle/>
        <a:p>
          <a:r>
            <a:rPr lang="zh-CN" altLang="en-US" dirty="0" smtClean="0">
              <a:latin typeface="方正悠黑简体" panose="00000500000000000000" pitchFamily="2" charset="-122"/>
              <a:ea typeface="方正悠黑简体" panose="00000500000000000000" pitchFamily="2" charset="-122"/>
            </a:rPr>
            <a:t>纸质材料</a:t>
          </a:r>
          <a:endParaRPr lang="zh-CN" altLang="en-US" dirty="0">
            <a:latin typeface="方正悠黑简体" panose="00000500000000000000" pitchFamily="2" charset="-122"/>
            <a:ea typeface="方正悠黑简体" panose="00000500000000000000" pitchFamily="2" charset="-122"/>
          </a:endParaRPr>
        </a:p>
      </dgm:t>
    </dgm:pt>
    <dgm:pt modelId="{D4A2DB7A-5DFC-47D0-9220-0BCF71D3A737}" type="parTrans" cxnId="{209A818D-7FED-43F7-BC52-9F4D2DC18631}">
      <dgm:prSet/>
      <dgm:spPr/>
      <dgm:t>
        <a:bodyPr/>
        <a:lstStyle/>
        <a:p>
          <a:endParaRPr lang="zh-CN" altLang="en-US">
            <a:latin typeface="方正悠黑简体" panose="00000500000000000000" pitchFamily="2" charset="-122"/>
            <a:ea typeface="方正悠黑简体" panose="00000500000000000000" pitchFamily="2" charset="-122"/>
          </a:endParaRPr>
        </a:p>
      </dgm:t>
    </dgm:pt>
    <dgm:pt modelId="{C30242F2-39EE-4B40-AE2E-4A6300A86022}" type="sibTrans" cxnId="{209A818D-7FED-43F7-BC52-9F4D2DC18631}">
      <dgm:prSet/>
      <dgm:spPr/>
      <dgm:t>
        <a:bodyPr/>
        <a:lstStyle/>
        <a:p>
          <a:endParaRPr lang="zh-CN" altLang="en-US">
            <a:latin typeface="方正悠黑简体" panose="00000500000000000000" pitchFamily="2" charset="-122"/>
            <a:ea typeface="方正悠黑简体" panose="00000500000000000000" pitchFamily="2" charset="-122"/>
          </a:endParaRPr>
        </a:p>
      </dgm:t>
    </dgm:pt>
    <dgm:pt modelId="{271A3423-3341-4A0B-9254-13BEB08BB3C1}">
      <dgm:prSet phldrT="[文本]"/>
      <dgm:spPr/>
      <dgm:t>
        <a:bodyPr/>
        <a:lstStyle/>
        <a:p>
          <a:r>
            <a:rPr lang="zh-CN" altLang="en-US" dirty="0" smtClean="0">
              <a:latin typeface="方正悠黑简体" panose="00000500000000000000" pitchFamily="2" charset="-122"/>
              <a:ea typeface="方正悠黑简体" panose="00000500000000000000" pitchFamily="2" charset="-122"/>
            </a:rPr>
            <a:t>日记本</a:t>
          </a:r>
          <a:endParaRPr lang="zh-CN" altLang="en-US" dirty="0">
            <a:latin typeface="方正悠黑简体" panose="00000500000000000000" pitchFamily="2" charset="-122"/>
            <a:ea typeface="方正悠黑简体" panose="00000500000000000000" pitchFamily="2" charset="-122"/>
          </a:endParaRPr>
        </a:p>
      </dgm:t>
    </dgm:pt>
    <dgm:pt modelId="{6EBA330D-1512-4DE7-8953-8F7D89BEA304}" type="parTrans" cxnId="{61B5932E-FB58-4009-9842-12EB67A2E016}">
      <dgm:prSet/>
      <dgm:spPr/>
      <dgm:t>
        <a:bodyPr/>
        <a:lstStyle/>
        <a:p>
          <a:endParaRPr lang="zh-CN" altLang="en-US">
            <a:latin typeface="方正悠黑简体" panose="00000500000000000000" pitchFamily="2" charset="-122"/>
            <a:ea typeface="方正悠黑简体" panose="00000500000000000000" pitchFamily="2" charset="-122"/>
          </a:endParaRPr>
        </a:p>
      </dgm:t>
    </dgm:pt>
    <dgm:pt modelId="{951042F2-FC6E-4FAA-A477-4FDDB2405A06}" type="sibTrans" cxnId="{61B5932E-FB58-4009-9842-12EB67A2E016}">
      <dgm:prSet/>
      <dgm:spPr/>
      <dgm:t>
        <a:bodyPr/>
        <a:lstStyle/>
        <a:p>
          <a:endParaRPr lang="zh-CN" altLang="en-US">
            <a:latin typeface="方正悠黑简体" panose="00000500000000000000" pitchFamily="2" charset="-122"/>
            <a:ea typeface="方正悠黑简体" panose="00000500000000000000" pitchFamily="2" charset="-122"/>
          </a:endParaRPr>
        </a:p>
      </dgm:t>
    </dgm:pt>
    <dgm:pt modelId="{7C4B05EC-6814-43AA-9CF0-BF09CE24B3A7}">
      <dgm:prSet phldrT="[文本]"/>
      <dgm:spPr/>
      <dgm:t>
        <a:bodyPr/>
        <a:lstStyle/>
        <a:p>
          <a:r>
            <a:rPr lang="zh-CN" altLang="en-US" dirty="0" smtClean="0">
              <a:latin typeface="方正悠黑简体" panose="00000500000000000000" pitchFamily="2" charset="-122"/>
              <a:ea typeface="方正悠黑简体" panose="00000500000000000000" pitchFamily="2" charset="-122"/>
            </a:rPr>
            <a:t>电子设备</a:t>
          </a:r>
          <a:endParaRPr lang="zh-CN" altLang="en-US" dirty="0">
            <a:latin typeface="方正悠黑简体" panose="00000500000000000000" pitchFamily="2" charset="-122"/>
            <a:ea typeface="方正悠黑简体" panose="00000500000000000000" pitchFamily="2" charset="-122"/>
          </a:endParaRPr>
        </a:p>
      </dgm:t>
    </dgm:pt>
    <dgm:pt modelId="{C1515CE1-8ECD-4960-A2F1-702A7A13C979}" type="parTrans" cxnId="{71347497-1FCB-49C4-A70E-96EEA2BA3DF6}">
      <dgm:prSet/>
      <dgm:spPr/>
      <dgm:t>
        <a:bodyPr/>
        <a:lstStyle/>
        <a:p>
          <a:endParaRPr lang="zh-CN" altLang="en-US">
            <a:latin typeface="方正悠黑简体" panose="00000500000000000000" pitchFamily="2" charset="-122"/>
            <a:ea typeface="方正悠黑简体" panose="00000500000000000000" pitchFamily="2" charset="-122"/>
          </a:endParaRPr>
        </a:p>
      </dgm:t>
    </dgm:pt>
    <dgm:pt modelId="{1E1ED6AB-A8E5-49EC-AD13-7F368E0590AE}" type="sibTrans" cxnId="{71347497-1FCB-49C4-A70E-96EEA2BA3DF6}">
      <dgm:prSet/>
      <dgm:spPr/>
      <dgm:t>
        <a:bodyPr/>
        <a:lstStyle/>
        <a:p>
          <a:endParaRPr lang="zh-CN" altLang="en-US">
            <a:latin typeface="方正悠黑简体" panose="00000500000000000000" pitchFamily="2" charset="-122"/>
            <a:ea typeface="方正悠黑简体" panose="00000500000000000000" pitchFamily="2" charset="-122"/>
          </a:endParaRPr>
        </a:p>
      </dgm:t>
    </dgm:pt>
    <dgm:pt modelId="{512FFFC5-20BD-4896-9FB5-F6C2E30D1011}">
      <dgm:prSet phldrT="[文本]"/>
      <dgm:spPr/>
      <dgm:t>
        <a:bodyPr/>
        <a:lstStyle/>
        <a:p>
          <a:r>
            <a:rPr lang="zh-CN" altLang="en-US" dirty="0" smtClean="0">
              <a:latin typeface="方正悠黑简体" panose="00000500000000000000" pitchFamily="2" charset="-122"/>
              <a:ea typeface="方正悠黑简体" panose="00000500000000000000" pitchFamily="2" charset="-122"/>
            </a:rPr>
            <a:t>电脑</a:t>
          </a:r>
          <a:endParaRPr lang="zh-CN" altLang="en-US" dirty="0">
            <a:latin typeface="方正悠黑简体" panose="00000500000000000000" pitchFamily="2" charset="-122"/>
            <a:ea typeface="方正悠黑简体" panose="00000500000000000000" pitchFamily="2" charset="-122"/>
          </a:endParaRPr>
        </a:p>
      </dgm:t>
    </dgm:pt>
    <dgm:pt modelId="{5FD38ED5-CD5F-4AFE-AE39-6B58551A7D6B}" type="parTrans" cxnId="{CC635348-EC81-4FF9-B766-A89BE3D5888F}">
      <dgm:prSet/>
      <dgm:spPr/>
      <dgm:t>
        <a:bodyPr/>
        <a:lstStyle/>
        <a:p>
          <a:endParaRPr lang="zh-CN" altLang="en-US">
            <a:latin typeface="方正悠黑简体" panose="00000500000000000000" pitchFamily="2" charset="-122"/>
            <a:ea typeface="方正悠黑简体" panose="00000500000000000000" pitchFamily="2" charset="-122"/>
          </a:endParaRPr>
        </a:p>
      </dgm:t>
    </dgm:pt>
    <dgm:pt modelId="{B523C5A3-F6A8-454D-B641-20B50782052A}" type="sibTrans" cxnId="{CC635348-EC81-4FF9-B766-A89BE3D5888F}">
      <dgm:prSet/>
      <dgm:spPr/>
      <dgm:t>
        <a:bodyPr/>
        <a:lstStyle/>
        <a:p>
          <a:endParaRPr lang="zh-CN" altLang="en-US">
            <a:latin typeface="方正悠黑简体" panose="00000500000000000000" pitchFamily="2" charset="-122"/>
            <a:ea typeface="方正悠黑简体" panose="00000500000000000000" pitchFamily="2" charset="-122"/>
          </a:endParaRPr>
        </a:p>
      </dgm:t>
    </dgm:pt>
    <dgm:pt modelId="{7061C01C-1BA7-49C8-A876-118AFB4E8645}">
      <dgm:prSet phldrT="[文本]"/>
      <dgm:spPr/>
      <dgm:t>
        <a:bodyPr/>
        <a:lstStyle/>
        <a:p>
          <a:r>
            <a:rPr lang="zh-CN" altLang="en-US" dirty="0" smtClean="0">
              <a:latin typeface="方正悠黑简体" panose="00000500000000000000" pitchFamily="2" charset="-122"/>
              <a:ea typeface="方正悠黑简体" panose="00000500000000000000" pitchFamily="2" charset="-122"/>
            </a:rPr>
            <a:t>手机</a:t>
          </a:r>
          <a:endParaRPr lang="zh-CN" altLang="en-US" dirty="0">
            <a:latin typeface="方正悠黑简体" panose="00000500000000000000" pitchFamily="2" charset="-122"/>
            <a:ea typeface="方正悠黑简体" panose="00000500000000000000" pitchFamily="2" charset="-122"/>
          </a:endParaRPr>
        </a:p>
      </dgm:t>
    </dgm:pt>
    <dgm:pt modelId="{8AEA97D8-012A-469E-8F14-926263861AB9}" type="parTrans" cxnId="{20BDCC75-82E4-4745-9426-0712211E849D}">
      <dgm:prSet/>
      <dgm:spPr/>
      <dgm:t>
        <a:bodyPr/>
        <a:lstStyle/>
        <a:p>
          <a:endParaRPr lang="zh-CN" altLang="en-US">
            <a:latin typeface="方正悠黑简体" panose="00000500000000000000" pitchFamily="2" charset="-122"/>
            <a:ea typeface="方正悠黑简体" panose="00000500000000000000" pitchFamily="2" charset="-122"/>
          </a:endParaRPr>
        </a:p>
      </dgm:t>
    </dgm:pt>
    <dgm:pt modelId="{CA9ED7F8-CB8F-4C66-8911-2289987E51CA}" type="sibTrans" cxnId="{20BDCC75-82E4-4745-9426-0712211E849D}">
      <dgm:prSet/>
      <dgm:spPr/>
      <dgm:t>
        <a:bodyPr/>
        <a:lstStyle/>
        <a:p>
          <a:endParaRPr lang="zh-CN" altLang="en-US">
            <a:latin typeface="方正悠黑简体" panose="00000500000000000000" pitchFamily="2" charset="-122"/>
            <a:ea typeface="方正悠黑简体" panose="00000500000000000000" pitchFamily="2" charset="-122"/>
          </a:endParaRPr>
        </a:p>
      </dgm:t>
    </dgm:pt>
    <dgm:pt modelId="{2E25FBBD-8A6D-450C-869C-AF453CA0AD54}">
      <dgm:prSet phldrT="[文本]"/>
      <dgm:spPr/>
      <dgm:t>
        <a:bodyPr/>
        <a:lstStyle/>
        <a:p>
          <a:r>
            <a:rPr lang="zh-CN" altLang="en-US" dirty="0" smtClean="0">
              <a:latin typeface="方正悠黑简体" panose="00000500000000000000" pitchFamily="2" charset="-122"/>
              <a:ea typeface="方正悠黑简体" panose="00000500000000000000" pitchFamily="2" charset="-122"/>
            </a:rPr>
            <a:t>微博</a:t>
          </a:r>
          <a:endParaRPr lang="zh-CN" altLang="en-US" dirty="0">
            <a:latin typeface="方正悠黑简体" panose="00000500000000000000" pitchFamily="2" charset="-122"/>
            <a:ea typeface="方正悠黑简体" panose="00000500000000000000" pitchFamily="2" charset="-122"/>
          </a:endParaRPr>
        </a:p>
      </dgm:t>
    </dgm:pt>
    <dgm:pt modelId="{569FEA88-4CB0-4D79-8BEC-C4E4F932FC3D}" type="parTrans" cxnId="{DF0DF602-6016-4AA8-AF00-A3A55115A9C9}">
      <dgm:prSet/>
      <dgm:spPr/>
      <dgm:t>
        <a:bodyPr/>
        <a:lstStyle/>
        <a:p>
          <a:endParaRPr lang="zh-CN" altLang="en-US">
            <a:latin typeface="方正悠黑简体" panose="00000500000000000000" pitchFamily="2" charset="-122"/>
            <a:ea typeface="方正悠黑简体" panose="00000500000000000000" pitchFamily="2" charset="-122"/>
          </a:endParaRPr>
        </a:p>
      </dgm:t>
    </dgm:pt>
    <dgm:pt modelId="{7B6388DA-ABE6-4A26-9864-34B66105E50A}" type="sibTrans" cxnId="{DF0DF602-6016-4AA8-AF00-A3A55115A9C9}">
      <dgm:prSet/>
      <dgm:spPr/>
      <dgm:t>
        <a:bodyPr/>
        <a:lstStyle/>
        <a:p>
          <a:endParaRPr lang="zh-CN" altLang="en-US">
            <a:latin typeface="方正悠黑简体" panose="00000500000000000000" pitchFamily="2" charset="-122"/>
            <a:ea typeface="方正悠黑简体" panose="00000500000000000000" pitchFamily="2" charset="-122"/>
          </a:endParaRPr>
        </a:p>
      </dgm:t>
    </dgm:pt>
    <dgm:pt modelId="{DFA55B57-377C-47F9-8B33-D2B6FF801717}">
      <dgm:prSet phldrT="[文本]"/>
      <dgm:spPr/>
      <dgm:t>
        <a:bodyPr/>
        <a:lstStyle/>
        <a:p>
          <a:r>
            <a:rPr lang="zh-CN" altLang="en-US" dirty="0" smtClean="0">
              <a:latin typeface="方正悠黑简体" panose="00000500000000000000" pitchFamily="2" charset="-122"/>
              <a:ea typeface="方正悠黑简体" panose="00000500000000000000" pitchFamily="2" charset="-122"/>
            </a:rPr>
            <a:t>博客</a:t>
          </a:r>
          <a:endParaRPr lang="zh-CN" altLang="en-US" dirty="0">
            <a:latin typeface="方正悠黑简体" panose="00000500000000000000" pitchFamily="2" charset="-122"/>
            <a:ea typeface="方正悠黑简体" panose="00000500000000000000" pitchFamily="2" charset="-122"/>
          </a:endParaRPr>
        </a:p>
      </dgm:t>
    </dgm:pt>
    <dgm:pt modelId="{289268CB-85D2-4B5C-A34A-5EDDE6E9FAC9}" type="parTrans" cxnId="{CAB1F47B-62E4-4939-97B7-2B6A327BB0B3}">
      <dgm:prSet/>
      <dgm:spPr/>
      <dgm:t>
        <a:bodyPr/>
        <a:lstStyle/>
        <a:p>
          <a:endParaRPr lang="zh-CN" altLang="en-US">
            <a:latin typeface="方正悠黑简体" panose="00000500000000000000" pitchFamily="2" charset="-122"/>
            <a:ea typeface="方正悠黑简体" panose="00000500000000000000" pitchFamily="2" charset="-122"/>
          </a:endParaRPr>
        </a:p>
      </dgm:t>
    </dgm:pt>
    <dgm:pt modelId="{F72EB9AE-965B-4C1D-A227-87071A5BB5B4}" type="sibTrans" cxnId="{CAB1F47B-62E4-4939-97B7-2B6A327BB0B3}">
      <dgm:prSet/>
      <dgm:spPr/>
      <dgm:t>
        <a:bodyPr/>
        <a:lstStyle/>
        <a:p>
          <a:endParaRPr lang="zh-CN" altLang="en-US">
            <a:latin typeface="方正悠黑简体" panose="00000500000000000000" pitchFamily="2" charset="-122"/>
            <a:ea typeface="方正悠黑简体" panose="00000500000000000000" pitchFamily="2" charset="-122"/>
          </a:endParaRPr>
        </a:p>
      </dgm:t>
    </dgm:pt>
    <dgm:pt modelId="{5D359A41-244D-47DD-83BB-D409C0328EB8}">
      <dgm:prSet phldrT="[文本]"/>
      <dgm:spPr/>
      <dgm:t>
        <a:bodyPr/>
        <a:lstStyle/>
        <a:p>
          <a:r>
            <a:rPr lang="zh-CN" altLang="en-US" dirty="0" smtClean="0">
              <a:latin typeface="方正悠黑简体" panose="00000500000000000000" pitchFamily="2" charset="-122"/>
              <a:ea typeface="方正悠黑简体" panose="00000500000000000000" pitchFamily="2" charset="-122"/>
            </a:rPr>
            <a:t>微信</a:t>
          </a:r>
          <a:endParaRPr lang="zh-CN" altLang="en-US" dirty="0">
            <a:latin typeface="方正悠黑简体" panose="00000500000000000000" pitchFamily="2" charset="-122"/>
            <a:ea typeface="方正悠黑简体" panose="00000500000000000000" pitchFamily="2" charset="-122"/>
          </a:endParaRPr>
        </a:p>
      </dgm:t>
    </dgm:pt>
    <dgm:pt modelId="{D37A216B-6CE9-402B-B283-2D684B0F5A61}" type="parTrans" cxnId="{CA7ECDDA-C244-4043-A412-A48D0D9DBB4D}">
      <dgm:prSet/>
      <dgm:spPr/>
      <dgm:t>
        <a:bodyPr/>
        <a:lstStyle/>
        <a:p>
          <a:endParaRPr lang="zh-CN" altLang="en-US">
            <a:latin typeface="方正悠黑简体" panose="00000500000000000000" pitchFamily="2" charset="-122"/>
            <a:ea typeface="方正悠黑简体" panose="00000500000000000000" pitchFamily="2" charset="-122"/>
          </a:endParaRPr>
        </a:p>
      </dgm:t>
    </dgm:pt>
    <dgm:pt modelId="{52863B01-1CC0-48DD-92F8-B4A61B33FF17}" type="sibTrans" cxnId="{CA7ECDDA-C244-4043-A412-A48D0D9DBB4D}">
      <dgm:prSet/>
      <dgm:spPr/>
      <dgm:t>
        <a:bodyPr/>
        <a:lstStyle/>
        <a:p>
          <a:endParaRPr lang="zh-CN" altLang="en-US">
            <a:latin typeface="方正悠黑简体" panose="00000500000000000000" pitchFamily="2" charset="-122"/>
            <a:ea typeface="方正悠黑简体" panose="00000500000000000000" pitchFamily="2" charset="-122"/>
          </a:endParaRPr>
        </a:p>
      </dgm:t>
    </dgm:pt>
    <dgm:pt modelId="{B2043970-36D3-4B7E-A6F3-917E48A20386}">
      <dgm:prSet phldrT="[文本]"/>
      <dgm:spPr/>
      <dgm:t>
        <a:bodyPr/>
        <a:lstStyle/>
        <a:p>
          <a:r>
            <a:rPr lang="zh-CN" altLang="en-US" dirty="0" smtClean="0">
              <a:latin typeface="方正悠黑简体" panose="00000500000000000000" pitchFamily="2" charset="-122"/>
              <a:ea typeface="方正悠黑简体" panose="00000500000000000000" pitchFamily="2" charset="-122"/>
            </a:rPr>
            <a:t>备忘录</a:t>
          </a:r>
          <a:endParaRPr lang="zh-CN" altLang="en-US" dirty="0">
            <a:latin typeface="方正悠黑简体" panose="00000500000000000000" pitchFamily="2" charset="-122"/>
            <a:ea typeface="方正悠黑简体" panose="00000500000000000000" pitchFamily="2" charset="-122"/>
          </a:endParaRPr>
        </a:p>
      </dgm:t>
    </dgm:pt>
    <dgm:pt modelId="{5152C9DE-6DB5-4051-B322-20B0671C1A09}" type="parTrans" cxnId="{67FEDFE3-F5F3-449F-9136-6AF2ACA0FCD2}">
      <dgm:prSet/>
      <dgm:spPr/>
      <dgm:t>
        <a:bodyPr/>
        <a:lstStyle/>
        <a:p>
          <a:endParaRPr lang="zh-CN" altLang="en-US">
            <a:latin typeface="方正悠黑简体" panose="00000500000000000000" pitchFamily="2" charset="-122"/>
            <a:ea typeface="方正悠黑简体" panose="00000500000000000000" pitchFamily="2" charset="-122"/>
          </a:endParaRPr>
        </a:p>
      </dgm:t>
    </dgm:pt>
    <dgm:pt modelId="{D3E88AB8-7E95-4388-9E27-B76067FACDA4}" type="sibTrans" cxnId="{67FEDFE3-F5F3-449F-9136-6AF2ACA0FCD2}">
      <dgm:prSet/>
      <dgm:spPr/>
      <dgm:t>
        <a:bodyPr/>
        <a:lstStyle/>
        <a:p>
          <a:endParaRPr lang="zh-CN" altLang="en-US">
            <a:latin typeface="方正悠黑简体" panose="00000500000000000000" pitchFamily="2" charset="-122"/>
            <a:ea typeface="方正悠黑简体" panose="00000500000000000000" pitchFamily="2" charset="-122"/>
          </a:endParaRPr>
        </a:p>
      </dgm:t>
    </dgm:pt>
    <dgm:pt modelId="{DA6A53DF-DADB-4A93-8368-244D7AAE9F0F}">
      <dgm:prSet phldrT="[文本]"/>
      <dgm:spPr/>
      <dgm:t>
        <a:bodyPr/>
        <a:lstStyle/>
        <a:p>
          <a:r>
            <a:rPr lang="en-US" altLang="zh-CN" dirty="0" smtClean="0">
              <a:latin typeface="方正悠黑简体" panose="00000500000000000000" pitchFamily="2" charset="-122"/>
              <a:ea typeface="方正悠黑简体" panose="00000500000000000000" pitchFamily="2" charset="-122"/>
            </a:rPr>
            <a:t>……</a:t>
          </a:r>
          <a:endParaRPr lang="zh-CN" altLang="en-US" dirty="0">
            <a:latin typeface="方正悠黑简体" panose="00000500000000000000" pitchFamily="2" charset="-122"/>
            <a:ea typeface="方正悠黑简体" panose="00000500000000000000" pitchFamily="2" charset="-122"/>
          </a:endParaRPr>
        </a:p>
      </dgm:t>
    </dgm:pt>
    <dgm:pt modelId="{F648E5DE-E9DC-411A-A198-467BC88921EF}" type="parTrans" cxnId="{55BFF2C8-E395-4EA4-ADD8-89582A267F05}">
      <dgm:prSet/>
      <dgm:spPr/>
      <dgm:t>
        <a:bodyPr/>
        <a:lstStyle/>
        <a:p>
          <a:endParaRPr lang="zh-CN" altLang="en-US">
            <a:latin typeface="方正悠黑简体" panose="00000500000000000000" pitchFamily="2" charset="-122"/>
            <a:ea typeface="方正悠黑简体" panose="00000500000000000000" pitchFamily="2" charset="-122"/>
          </a:endParaRPr>
        </a:p>
      </dgm:t>
    </dgm:pt>
    <dgm:pt modelId="{4F254AA0-C551-496F-8418-F1F669720033}" type="sibTrans" cxnId="{55BFF2C8-E395-4EA4-ADD8-89582A267F05}">
      <dgm:prSet/>
      <dgm:spPr/>
      <dgm:t>
        <a:bodyPr/>
        <a:lstStyle/>
        <a:p>
          <a:endParaRPr lang="zh-CN" altLang="en-US">
            <a:latin typeface="方正悠黑简体" panose="00000500000000000000" pitchFamily="2" charset="-122"/>
            <a:ea typeface="方正悠黑简体" panose="00000500000000000000" pitchFamily="2" charset="-122"/>
          </a:endParaRPr>
        </a:p>
      </dgm:t>
    </dgm:pt>
    <dgm:pt modelId="{DFADE8C2-6F2F-41F7-94B9-3517BB2BF0B1}">
      <dgm:prSet phldrT="[文本]"/>
      <dgm:spPr/>
      <dgm:t>
        <a:bodyPr/>
        <a:lstStyle/>
        <a:p>
          <a:r>
            <a:rPr lang="zh-CN" altLang="en-US" dirty="0" smtClean="0">
              <a:latin typeface="方正悠黑简体" panose="00000500000000000000" pitchFamily="2" charset="-122"/>
              <a:ea typeface="方正悠黑简体" panose="00000500000000000000" pitchFamily="2" charset="-122"/>
            </a:rPr>
            <a:t>私人文档</a:t>
          </a:r>
          <a:endParaRPr lang="zh-CN" altLang="en-US" dirty="0">
            <a:latin typeface="方正悠黑简体" panose="00000500000000000000" pitchFamily="2" charset="-122"/>
            <a:ea typeface="方正悠黑简体" panose="00000500000000000000" pitchFamily="2" charset="-122"/>
          </a:endParaRPr>
        </a:p>
      </dgm:t>
    </dgm:pt>
    <dgm:pt modelId="{E5321F80-99EF-426C-8B2B-480EFEF20773}" type="parTrans" cxnId="{5B0DF0C5-FD45-406D-878A-2C442AFBC175}">
      <dgm:prSet/>
      <dgm:spPr/>
      <dgm:t>
        <a:bodyPr/>
        <a:lstStyle/>
        <a:p>
          <a:endParaRPr lang="zh-CN" altLang="en-US">
            <a:latin typeface="方正悠黑简体" panose="00000500000000000000" pitchFamily="2" charset="-122"/>
            <a:ea typeface="方正悠黑简体" panose="00000500000000000000" pitchFamily="2" charset="-122"/>
          </a:endParaRPr>
        </a:p>
      </dgm:t>
    </dgm:pt>
    <dgm:pt modelId="{670BE664-23BD-42B0-8513-469BE4C0A515}" type="sibTrans" cxnId="{5B0DF0C5-FD45-406D-878A-2C442AFBC175}">
      <dgm:prSet/>
      <dgm:spPr/>
      <dgm:t>
        <a:bodyPr/>
        <a:lstStyle/>
        <a:p>
          <a:endParaRPr lang="zh-CN" altLang="en-US">
            <a:latin typeface="方正悠黑简体" panose="00000500000000000000" pitchFamily="2" charset="-122"/>
            <a:ea typeface="方正悠黑简体" panose="00000500000000000000" pitchFamily="2" charset="-122"/>
          </a:endParaRPr>
        </a:p>
      </dgm:t>
    </dgm:pt>
    <dgm:pt modelId="{EFBEBE75-71B7-42F8-A788-F419F50661D0}">
      <dgm:prSet phldrT="[文本]"/>
      <dgm:spPr/>
      <dgm:t>
        <a:bodyPr/>
        <a:lstStyle/>
        <a:p>
          <a:r>
            <a:rPr lang="en-US" altLang="zh-CN" dirty="0" smtClean="0">
              <a:latin typeface="方正悠黑简体" panose="00000500000000000000" pitchFamily="2" charset="-122"/>
              <a:ea typeface="方正悠黑简体" panose="00000500000000000000" pitchFamily="2" charset="-122"/>
            </a:rPr>
            <a:t>DV/</a:t>
          </a:r>
          <a:r>
            <a:rPr lang="zh-CN" altLang="en-US" dirty="0" smtClean="0">
              <a:latin typeface="方正悠黑简体" panose="00000500000000000000" pitchFamily="2" charset="-122"/>
              <a:ea typeface="方正悠黑简体" panose="00000500000000000000" pitchFamily="2" charset="-122"/>
            </a:rPr>
            <a:t>照相机</a:t>
          </a:r>
          <a:endParaRPr lang="zh-CN" altLang="en-US" dirty="0">
            <a:latin typeface="方正悠黑简体" panose="00000500000000000000" pitchFamily="2" charset="-122"/>
            <a:ea typeface="方正悠黑简体" panose="00000500000000000000" pitchFamily="2" charset="-122"/>
          </a:endParaRPr>
        </a:p>
      </dgm:t>
    </dgm:pt>
    <dgm:pt modelId="{E92FF147-2B3A-438E-996D-92202732575B}" type="parTrans" cxnId="{2CB9B100-E6D7-46D1-A288-08A05B15D554}">
      <dgm:prSet/>
      <dgm:spPr/>
      <dgm:t>
        <a:bodyPr/>
        <a:lstStyle/>
        <a:p>
          <a:endParaRPr lang="zh-CN" altLang="en-US">
            <a:latin typeface="方正悠黑简体" panose="00000500000000000000" pitchFamily="2" charset="-122"/>
            <a:ea typeface="方正悠黑简体" panose="00000500000000000000" pitchFamily="2" charset="-122"/>
          </a:endParaRPr>
        </a:p>
      </dgm:t>
    </dgm:pt>
    <dgm:pt modelId="{E93EE74F-1D0D-4A87-9C4B-28F9E2BAB4F3}" type="sibTrans" cxnId="{2CB9B100-E6D7-46D1-A288-08A05B15D554}">
      <dgm:prSet/>
      <dgm:spPr/>
      <dgm:t>
        <a:bodyPr/>
        <a:lstStyle/>
        <a:p>
          <a:endParaRPr lang="zh-CN" altLang="en-US">
            <a:latin typeface="方正悠黑简体" panose="00000500000000000000" pitchFamily="2" charset="-122"/>
            <a:ea typeface="方正悠黑简体" panose="00000500000000000000" pitchFamily="2" charset="-122"/>
          </a:endParaRPr>
        </a:p>
      </dgm:t>
    </dgm:pt>
    <dgm:pt modelId="{2046FF24-95F0-4B6A-B80F-EFBF4A31637E}" type="pres">
      <dgm:prSet presAssocID="{D68B73B1-2800-4D25-9DBE-9D51F5ABE08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B764186F-DB6D-4E71-9BE3-83877E95325A}" type="pres">
      <dgm:prSet presAssocID="{94E1CFBC-4763-43A9-B4BC-0E9A8FF8D0D0}" presName="vertOne" presStyleCnt="0"/>
      <dgm:spPr/>
    </dgm:pt>
    <dgm:pt modelId="{673DEC56-DBFB-4D65-BFB6-FFF0A660BE63}" type="pres">
      <dgm:prSet presAssocID="{94E1CFBC-4763-43A9-B4BC-0E9A8FF8D0D0}" presName="txOne" presStyleLbl="node0" presStyleIdx="0" presStyleCnt="1" custLinFactY="-117857" custLinFactNeighborX="-37128" custLinFactNeighborY="-20000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D5FCC9B-72CB-48C7-ACE9-46E1A58AE7BB}" type="pres">
      <dgm:prSet presAssocID="{94E1CFBC-4763-43A9-B4BC-0E9A8FF8D0D0}" presName="parTransOne" presStyleCnt="0"/>
      <dgm:spPr/>
    </dgm:pt>
    <dgm:pt modelId="{61D05C57-9185-491C-ACF6-2651F5F78BDB}" type="pres">
      <dgm:prSet presAssocID="{94E1CFBC-4763-43A9-B4BC-0E9A8FF8D0D0}" presName="horzOne" presStyleCnt="0"/>
      <dgm:spPr/>
    </dgm:pt>
    <dgm:pt modelId="{35D03605-69AB-49B2-AB39-384ABCADAC31}" type="pres">
      <dgm:prSet presAssocID="{32A5741F-57F7-464C-9799-A3088C7F745C}" presName="vertTwo" presStyleCnt="0"/>
      <dgm:spPr/>
    </dgm:pt>
    <dgm:pt modelId="{566A9CA7-8846-4B89-BA05-7C05CDF56033}" type="pres">
      <dgm:prSet presAssocID="{32A5741F-57F7-464C-9799-A3088C7F745C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BCABF4E-F795-49A6-9EE7-3C3CFF80CEA7}" type="pres">
      <dgm:prSet presAssocID="{32A5741F-57F7-464C-9799-A3088C7F745C}" presName="parTransTwo" presStyleCnt="0"/>
      <dgm:spPr/>
    </dgm:pt>
    <dgm:pt modelId="{A28D3364-8632-4385-8FE3-230C48E16FA1}" type="pres">
      <dgm:prSet presAssocID="{32A5741F-57F7-464C-9799-A3088C7F745C}" presName="horzTwo" presStyleCnt="0"/>
      <dgm:spPr/>
    </dgm:pt>
    <dgm:pt modelId="{B8A39764-16B2-4DF4-BFE2-C26C792FA00D}" type="pres">
      <dgm:prSet presAssocID="{271A3423-3341-4A0B-9254-13BEB08BB3C1}" presName="vertThree" presStyleCnt="0"/>
      <dgm:spPr/>
    </dgm:pt>
    <dgm:pt modelId="{E5C8223C-7156-4337-9376-F6664F1D2998}" type="pres">
      <dgm:prSet presAssocID="{271A3423-3341-4A0B-9254-13BEB08BB3C1}" presName="txThre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AAAAA1C-369A-4999-BB83-02149850461C}" type="pres">
      <dgm:prSet presAssocID="{271A3423-3341-4A0B-9254-13BEB08BB3C1}" presName="horzThree" presStyleCnt="0"/>
      <dgm:spPr/>
    </dgm:pt>
    <dgm:pt modelId="{14365541-3FBD-4F98-B4A8-C2680853E271}" type="pres">
      <dgm:prSet presAssocID="{C30242F2-39EE-4B40-AE2E-4A6300A86022}" presName="sibSpaceTwo" presStyleCnt="0"/>
      <dgm:spPr/>
    </dgm:pt>
    <dgm:pt modelId="{8486FADA-3C17-40E8-ACC1-6E2CFACF022D}" type="pres">
      <dgm:prSet presAssocID="{7C4B05EC-6814-43AA-9CF0-BF09CE24B3A7}" presName="vertTwo" presStyleCnt="0"/>
      <dgm:spPr/>
    </dgm:pt>
    <dgm:pt modelId="{D753D04F-2DA8-4BFE-901A-DA3902A6D477}" type="pres">
      <dgm:prSet presAssocID="{7C4B05EC-6814-43AA-9CF0-BF09CE24B3A7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C858FE7-9034-47D4-ACCD-A9DD58F5E53D}" type="pres">
      <dgm:prSet presAssocID="{7C4B05EC-6814-43AA-9CF0-BF09CE24B3A7}" presName="parTransTwo" presStyleCnt="0"/>
      <dgm:spPr/>
    </dgm:pt>
    <dgm:pt modelId="{A9377B5F-BEE2-4A2D-9AE9-C293AE2C113B}" type="pres">
      <dgm:prSet presAssocID="{7C4B05EC-6814-43AA-9CF0-BF09CE24B3A7}" presName="horzTwo" presStyleCnt="0"/>
      <dgm:spPr/>
    </dgm:pt>
    <dgm:pt modelId="{18930FB7-CAE7-4C75-BC98-A2CA747EA463}" type="pres">
      <dgm:prSet presAssocID="{512FFFC5-20BD-4896-9FB5-F6C2E30D1011}" presName="vertThree" presStyleCnt="0"/>
      <dgm:spPr/>
    </dgm:pt>
    <dgm:pt modelId="{F213A5B9-8D31-48CC-AA72-9E5DF821BEAD}" type="pres">
      <dgm:prSet presAssocID="{512FFFC5-20BD-4896-9FB5-F6C2E30D1011}" presName="txThre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1B6BFC8-0E27-4FA1-8C27-64181A822E9D}" type="pres">
      <dgm:prSet presAssocID="{512FFFC5-20BD-4896-9FB5-F6C2E30D1011}" presName="parTransThree" presStyleCnt="0"/>
      <dgm:spPr/>
    </dgm:pt>
    <dgm:pt modelId="{DA0915E2-7CB9-48D1-A657-7D83C83466DF}" type="pres">
      <dgm:prSet presAssocID="{512FFFC5-20BD-4896-9FB5-F6C2E30D1011}" presName="horzThree" presStyleCnt="0"/>
      <dgm:spPr/>
    </dgm:pt>
    <dgm:pt modelId="{E24AEB2F-2DF9-4F70-A85D-80670C742D38}" type="pres">
      <dgm:prSet presAssocID="{DFA55B57-377C-47F9-8B33-D2B6FF801717}" presName="vertFour" presStyleCnt="0">
        <dgm:presLayoutVars>
          <dgm:chPref val="3"/>
        </dgm:presLayoutVars>
      </dgm:prSet>
      <dgm:spPr/>
    </dgm:pt>
    <dgm:pt modelId="{BA5E0AD5-1C4D-4466-AC49-D20A5808D8A6}" type="pres">
      <dgm:prSet presAssocID="{DFA55B57-377C-47F9-8B33-D2B6FF801717}" presName="txFour" presStyleLbl="node4" presStyleIdx="0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817ECD9-EA28-4B56-9AE9-98B3998744DD}" type="pres">
      <dgm:prSet presAssocID="{DFA55B57-377C-47F9-8B33-D2B6FF801717}" presName="horzFour" presStyleCnt="0"/>
      <dgm:spPr/>
    </dgm:pt>
    <dgm:pt modelId="{410D904E-3829-4BC2-AABC-D82CA75B5CDB}" type="pres">
      <dgm:prSet presAssocID="{F72EB9AE-965B-4C1D-A227-87071A5BB5B4}" presName="sibSpaceFour" presStyleCnt="0"/>
      <dgm:spPr/>
    </dgm:pt>
    <dgm:pt modelId="{ABF106A1-60DA-4FB7-BC7B-32AEC94743B9}" type="pres">
      <dgm:prSet presAssocID="{DFADE8C2-6F2F-41F7-94B9-3517BB2BF0B1}" presName="vertFour" presStyleCnt="0">
        <dgm:presLayoutVars>
          <dgm:chPref val="3"/>
        </dgm:presLayoutVars>
      </dgm:prSet>
      <dgm:spPr/>
    </dgm:pt>
    <dgm:pt modelId="{C0C2AEAC-9097-4714-AD0F-3D3D88DCF4C3}" type="pres">
      <dgm:prSet presAssocID="{DFADE8C2-6F2F-41F7-94B9-3517BB2BF0B1}" presName="txFour" presStyleLbl="node4" presStyleIdx="1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33FFE8-1ECD-4673-912E-E83832D6A9ED}" type="pres">
      <dgm:prSet presAssocID="{DFADE8C2-6F2F-41F7-94B9-3517BB2BF0B1}" presName="horzFour" presStyleCnt="0"/>
      <dgm:spPr/>
    </dgm:pt>
    <dgm:pt modelId="{E470F724-FCD4-4D82-86FD-1525E235DE32}" type="pres">
      <dgm:prSet presAssocID="{B523C5A3-F6A8-454D-B641-20B50782052A}" presName="sibSpaceThree" presStyleCnt="0"/>
      <dgm:spPr/>
    </dgm:pt>
    <dgm:pt modelId="{D26FE070-5ED3-4511-9C2C-36D579D37DE6}" type="pres">
      <dgm:prSet presAssocID="{7061C01C-1BA7-49C8-A876-118AFB4E8645}" presName="vertThree" presStyleCnt="0"/>
      <dgm:spPr/>
    </dgm:pt>
    <dgm:pt modelId="{24927B6C-AC7A-4F5A-9F34-9C950E66B07D}" type="pres">
      <dgm:prSet presAssocID="{7061C01C-1BA7-49C8-A876-118AFB4E8645}" presName="txThre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2F513F-A1B5-46C7-A480-352053FEEA60}" type="pres">
      <dgm:prSet presAssocID="{7061C01C-1BA7-49C8-A876-118AFB4E8645}" presName="parTransThree" presStyleCnt="0"/>
      <dgm:spPr/>
    </dgm:pt>
    <dgm:pt modelId="{6BF901BF-1899-4ACA-A0F3-CA99BC1D4324}" type="pres">
      <dgm:prSet presAssocID="{7061C01C-1BA7-49C8-A876-118AFB4E8645}" presName="horzThree" presStyleCnt="0"/>
      <dgm:spPr/>
    </dgm:pt>
    <dgm:pt modelId="{02BCA4A9-B14E-4595-AEB0-6ECF21ED1D33}" type="pres">
      <dgm:prSet presAssocID="{2E25FBBD-8A6D-450C-869C-AF453CA0AD54}" presName="vertFour" presStyleCnt="0">
        <dgm:presLayoutVars>
          <dgm:chPref val="3"/>
        </dgm:presLayoutVars>
      </dgm:prSet>
      <dgm:spPr/>
    </dgm:pt>
    <dgm:pt modelId="{9D078177-98D2-4084-957E-9BB5F917B8F6}" type="pres">
      <dgm:prSet presAssocID="{2E25FBBD-8A6D-450C-869C-AF453CA0AD54}" presName="txFour" presStyleLbl="node4" presStyleIdx="2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95A64BC-92EB-4293-955A-E8544B18054F}" type="pres">
      <dgm:prSet presAssocID="{2E25FBBD-8A6D-450C-869C-AF453CA0AD54}" presName="horzFour" presStyleCnt="0"/>
      <dgm:spPr/>
    </dgm:pt>
    <dgm:pt modelId="{5A5EFC62-9A8D-4FA9-AEC5-AA2FEC3DD28F}" type="pres">
      <dgm:prSet presAssocID="{7B6388DA-ABE6-4A26-9864-34B66105E50A}" presName="sibSpaceFour" presStyleCnt="0"/>
      <dgm:spPr/>
    </dgm:pt>
    <dgm:pt modelId="{7C8E8422-7AFC-4337-8F7E-303B72094B60}" type="pres">
      <dgm:prSet presAssocID="{5D359A41-244D-47DD-83BB-D409C0328EB8}" presName="vertFour" presStyleCnt="0">
        <dgm:presLayoutVars>
          <dgm:chPref val="3"/>
        </dgm:presLayoutVars>
      </dgm:prSet>
      <dgm:spPr/>
    </dgm:pt>
    <dgm:pt modelId="{403F5774-AE42-47E0-8890-D20B73E43111}" type="pres">
      <dgm:prSet presAssocID="{5D359A41-244D-47DD-83BB-D409C0328EB8}" presName="txFour" presStyleLbl="node4" presStyleIdx="3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B87B985-6176-4344-B99A-5D9A0E262B95}" type="pres">
      <dgm:prSet presAssocID="{5D359A41-244D-47DD-83BB-D409C0328EB8}" presName="horzFour" presStyleCnt="0"/>
      <dgm:spPr/>
    </dgm:pt>
    <dgm:pt modelId="{7006FCDE-B280-4C1E-93D9-1FEC11621AC9}" type="pres">
      <dgm:prSet presAssocID="{52863B01-1CC0-48DD-92F8-B4A61B33FF17}" presName="sibSpaceFour" presStyleCnt="0"/>
      <dgm:spPr/>
    </dgm:pt>
    <dgm:pt modelId="{FE669ADB-C38E-4210-B72A-7611B5D554AD}" type="pres">
      <dgm:prSet presAssocID="{B2043970-36D3-4B7E-A6F3-917E48A20386}" presName="vertFour" presStyleCnt="0">
        <dgm:presLayoutVars>
          <dgm:chPref val="3"/>
        </dgm:presLayoutVars>
      </dgm:prSet>
      <dgm:spPr/>
    </dgm:pt>
    <dgm:pt modelId="{04172467-50B6-4AC7-90B8-7306C19CAA7B}" type="pres">
      <dgm:prSet presAssocID="{B2043970-36D3-4B7E-A6F3-917E48A20386}" presName="txFour" presStyleLbl="node4" presStyleIdx="4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4826EB1-2347-4E34-8068-A224A3ECEF17}" type="pres">
      <dgm:prSet presAssocID="{B2043970-36D3-4B7E-A6F3-917E48A20386}" presName="horzFour" presStyleCnt="0"/>
      <dgm:spPr/>
    </dgm:pt>
    <dgm:pt modelId="{0F7D1012-3BDA-404D-A089-A311EA176955}" type="pres">
      <dgm:prSet presAssocID="{D3E88AB8-7E95-4388-9E27-B76067FACDA4}" presName="sibSpaceFour" presStyleCnt="0"/>
      <dgm:spPr/>
    </dgm:pt>
    <dgm:pt modelId="{29EF9E0C-2F16-493B-B844-F87B66066331}" type="pres">
      <dgm:prSet presAssocID="{DA6A53DF-DADB-4A93-8368-244D7AAE9F0F}" presName="vertFour" presStyleCnt="0">
        <dgm:presLayoutVars>
          <dgm:chPref val="3"/>
        </dgm:presLayoutVars>
      </dgm:prSet>
      <dgm:spPr/>
    </dgm:pt>
    <dgm:pt modelId="{39C84EB7-6A23-4B63-A957-80D544D55CDC}" type="pres">
      <dgm:prSet presAssocID="{DA6A53DF-DADB-4A93-8368-244D7AAE9F0F}" presName="txFour" presStyleLbl="node4" presStyleIdx="5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4E71BE3-4F84-414F-B0E4-5A3ECBC0918C}" type="pres">
      <dgm:prSet presAssocID="{DA6A53DF-DADB-4A93-8368-244D7AAE9F0F}" presName="horzFour" presStyleCnt="0"/>
      <dgm:spPr/>
    </dgm:pt>
    <dgm:pt modelId="{1BBA180D-3DA0-449D-BB2E-5A4595541A62}" type="pres">
      <dgm:prSet presAssocID="{CA9ED7F8-CB8F-4C66-8911-2289987E51CA}" presName="sibSpaceThree" presStyleCnt="0"/>
      <dgm:spPr/>
    </dgm:pt>
    <dgm:pt modelId="{D57D48B3-2C01-4EDE-92C6-0FEE932EC849}" type="pres">
      <dgm:prSet presAssocID="{EFBEBE75-71B7-42F8-A788-F419F50661D0}" presName="vertThree" presStyleCnt="0"/>
      <dgm:spPr/>
    </dgm:pt>
    <dgm:pt modelId="{96B407BF-7BAA-4B23-97C0-1D4C352A9565}" type="pres">
      <dgm:prSet presAssocID="{EFBEBE75-71B7-42F8-A788-F419F50661D0}" presName="txThre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978D26F-2E4C-4122-89CB-381245ED2763}" type="pres">
      <dgm:prSet presAssocID="{EFBEBE75-71B7-42F8-A788-F419F50661D0}" presName="horzThree" presStyleCnt="0"/>
      <dgm:spPr/>
    </dgm:pt>
  </dgm:ptLst>
  <dgm:cxnLst>
    <dgm:cxn modelId="{CAB1F47B-62E4-4939-97B7-2B6A327BB0B3}" srcId="{512FFFC5-20BD-4896-9FB5-F6C2E30D1011}" destId="{DFA55B57-377C-47F9-8B33-D2B6FF801717}" srcOrd="0" destOrd="0" parTransId="{289268CB-85D2-4B5C-A34A-5EDDE6E9FAC9}" sibTransId="{F72EB9AE-965B-4C1D-A227-87071A5BB5B4}"/>
    <dgm:cxn modelId="{396F4D2C-E6C7-45B0-BFAF-B79911A639C7}" type="presOf" srcId="{94E1CFBC-4763-43A9-B4BC-0E9A8FF8D0D0}" destId="{673DEC56-DBFB-4D65-BFB6-FFF0A660BE63}" srcOrd="0" destOrd="0" presId="urn:microsoft.com/office/officeart/2005/8/layout/hierarchy4"/>
    <dgm:cxn modelId="{6494B278-3D09-4A99-8915-A0311ECA5238}" type="presOf" srcId="{32A5741F-57F7-464C-9799-A3088C7F745C}" destId="{566A9CA7-8846-4B89-BA05-7C05CDF56033}" srcOrd="0" destOrd="0" presId="urn:microsoft.com/office/officeart/2005/8/layout/hierarchy4"/>
    <dgm:cxn modelId="{1989BF18-D379-4C5C-BA3D-151E4F23D034}" type="presOf" srcId="{2E25FBBD-8A6D-450C-869C-AF453CA0AD54}" destId="{9D078177-98D2-4084-957E-9BB5F917B8F6}" srcOrd="0" destOrd="0" presId="urn:microsoft.com/office/officeart/2005/8/layout/hierarchy4"/>
    <dgm:cxn modelId="{4CDC916E-D919-4BCA-AA10-BB4ED873EFC9}" type="presOf" srcId="{D68B73B1-2800-4D25-9DBE-9D51F5ABE08D}" destId="{2046FF24-95F0-4B6A-B80F-EFBF4A31637E}" srcOrd="0" destOrd="0" presId="urn:microsoft.com/office/officeart/2005/8/layout/hierarchy4"/>
    <dgm:cxn modelId="{9912408F-CAE2-4DC8-AE17-0F67F4B85229}" type="presOf" srcId="{DFADE8C2-6F2F-41F7-94B9-3517BB2BF0B1}" destId="{C0C2AEAC-9097-4714-AD0F-3D3D88DCF4C3}" srcOrd="0" destOrd="0" presId="urn:microsoft.com/office/officeart/2005/8/layout/hierarchy4"/>
    <dgm:cxn modelId="{20BDCC75-82E4-4745-9426-0712211E849D}" srcId="{7C4B05EC-6814-43AA-9CF0-BF09CE24B3A7}" destId="{7061C01C-1BA7-49C8-A876-118AFB4E8645}" srcOrd="1" destOrd="0" parTransId="{8AEA97D8-012A-469E-8F14-926263861AB9}" sibTransId="{CA9ED7F8-CB8F-4C66-8911-2289987E51CA}"/>
    <dgm:cxn modelId="{247CBF7F-E27A-4BEB-94F5-A22BC7935E70}" type="presOf" srcId="{5D359A41-244D-47DD-83BB-D409C0328EB8}" destId="{403F5774-AE42-47E0-8890-D20B73E43111}" srcOrd="0" destOrd="0" presId="urn:microsoft.com/office/officeart/2005/8/layout/hierarchy4"/>
    <dgm:cxn modelId="{CC635348-EC81-4FF9-B766-A89BE3D5888F}" srcId="{7C4B05EC-6814-43AA-9CF0-BF09CE24B3A7}" destId="{512FFFC5-20BD-4896-9FB5-F6C2E30D1011}" srcOrd="0" destOrd="0" parTransId="{5FD38ED5-CD5F-4AFE-AE39-6B58551A7D6B}" sibTransId="{B523C5A3-F6A8-454D-B641-20B50782052A}"/>
    <dgm:cxn modelId="{BE9667C3-68B8-4612-8611-072EE949EBE1}" type="presOf" srcId="{B2043970-36D3-4B7E-A6F3-917E48A20386}" destId="{04172467-50B6-4AC7-90B8-7306C19CAA7B}" srcOrd="0" destOrd="0" presId="urn:microsoft.com/office/officeart/2005/8/layout/hierarchy4"/>
    <dgm:cxn modelId="{67FEDFE3-F5F3-449F-9136-6AF2ACA0FCD2}" srcId="{7061C01C-1BA7-49C8-A876-118AFB4E8645}" destId="{B2043970-36D3-4B7E-A6F3-917E48A20386}" srcOrd="2" destOrd="0" parTransId="{5152C9DE-6DB5-4051-B322-20B0671C1A09}" sibTransId="{D3E88AB8-7E95-4388-9E27-B76067FACDA4}"/>
    <dgm:cxn modelId="{B4405139-5DE1-4A31-ACD5-4D0E77121FE4}" srcId="{D68B73B1-2800-4D25-9DBE-9D51F5ABE08D}" destId="{94E1CFBC-4763-43A9-B4BC-0E9A8FF8D0D0}" srcOrd="0" destOrd="0" parTransId="{C456AD86-E42A-4448-B472-AB97BAA7BF81}" sibTransId="{1A7A0C66-5BA7-48C1-8677-90A12FFF0F3B}"/>
    <dgm:cxn modelId="{2CB9B100-E6D7-46D1-A288-08A05B15D554}" srcId="{7C4B05EC-6814-43AA-9CF0-BF09CE24B3A7}" destId="{EFBEBE75-71B7-42F8-A788-F419F50661D0}" srcOrd="2" destOrd="0" parTransId="{E92FF147-2B3A-438E-996D-92202732575B}" sibTransId="{E93EE74F-1D0D-4A87-9C4B-28F9E2BAB4F3}"/>
    <dgm:cxn modelId="{1CD63F88-C357-4C97-85CE-D524B618CA5E}" type="presOf" srcId="{271A3423-3341-4A0B-9254-13BEB08BB3C1}" destId="{E5C8223C-7156-4337-9376-F6664F1D2998}" srcOrd="0" destOrd="0" presId="urn:microsoft.com/office/officeart/2005/8/layout/hierarchy4"/>
    <dgm:cxn modelId="{33DE3E8E-39A6-400E-9970-D3ED78C45F50}" type="presOf" srcId="{7061C01C-1BA7-49C8-A876-118AFB4E8645}" destId="{24927B6C-AC7A-4F5A-9F34-9C950E66B07D}" srcOrd="0" destOrd="0" presId="urn:microsoft.com/office/officeart/2005/8/layout/hierarchy4"/>
    <dgm:cxn modelId="{DF0DF602-6016-4AA8-AF00-A3A55115A9C9}" srcId="{7061C01C-1BA7-49C8-A876-118AFB4E8645}" destId="{2E25FBBD-8A6D-450C-869C-AF453CA0AD54}" srcOrd="0" destOrd="0" parTransId="{569FEA88-4CB0-4D79-8BEC-C4E4F932FC3D}" sibTransId="{7B6388DA-ABE6-4A26-9864-34B66105E50A}"/>
    <dgm:cxn modelId="{55BFF2C8-E395-4EA4-ADD8-89582A267F05}" srcId="{7061C01C-1BA7-49C8-A876-118AFB4E8645}" destId="{DA6A53DF-DADB-4A93-8368-244D7AAE9F0F}" srcOrd="3" destOrd="0" parTransId="{F648E5DE-E9DC-411A-A198-467BC88921EF}" sibTransId="{4F254AA0-C551-496F-8418-F1F669720033}"/>
    <dgm:cxn modelId="{D220D6BA-AAB9-4480-90C4-29F87C8C9B22}" type="presOf" srcId="{DA6A53DF-DADB-4A93-8368-244D7AAE9F0F}" destId="{39C84EB7-6A23-4B63-A957-80D544D55CDC}" srcOrd="0" destOrd="0" presId="urn:microsoft.com/office/officeart/2005/8/layout/hierarchy4"/>
    <dgm:cxn modelId="{80432E98-7135-48DD-A132-383D8ADC6219}" type="presOf" srcId="{EFBEBE75-71B7-42F8-A788-F419F50661D0}" destId="{96B407BF-7BAA-4B23-97C0-1D4C352A9565}" srcOrd="0" destOrd="0" presId="urn:microsoft.com/office/officeart/2005/8/layout/hierarchy4"/>
    <dgm:cxn modelId="{71347497-1FCB-49C4-A70E-96EEA2BA3DF6}" srcId="{94E1CFBC-4763-43A9-B4BC-0E9A8FF8D0D0}" destId="{7C4B05EC-6814-43AA-9CF0-BF09CE24B3A7}" srcOrd="1" destOrd="0" parTransId="{C1515CE1-8ECD-4960-A2F1-702A7A13C979}" sibTransId="{1E1ED6AB-A8E5-49EC-AD13-7F368E0590AE}"/>
    <dgm:cxn modelId="{3DEC4707-C43C-4AA3-BB71-12CA14F0A4F6}" type="presOf" srcId="{512FFFC5-20BD-4896-9FB5-F6C2E30D1011}" destId="{F213A5B9-8D31-48CC-AA72-9E5DF821BEAD}" srcOrd="0" destOrd="0" presId="urn:microsoft.com/office/officeart/2005/8/layout/hierarchy4"/>
    <dgm:cxn modelId="{5B0DF0C5-FD45-406D-878A-2C442AFBC175}" srcId="{512FFFC5-20BD-4896-9FB5-F6C2E30D1011}" destId="{DFADE8C2-6F2F-41F7-94B9-3517BB2BF0B1}" srcOrd="1" destOrd="0" parTransId="{E5321F80-99EF-426C-8B2B-480EFEF20773}" sibTransId="{670BE664-23BD-42B0-8513-469BE4C0A515}"/>
    <dgm:cxn modelId="{CA7ECDDA-C244-4043-A412-A48D0D9DBB4D}" srcId="{7061C01C-1BA7-49C8-A876-118AFB4E8645}" destId="{5D359A41-244D-47DD-83BB-D409C0328EB8}" srcOrd="1" destOrd="0" parTransId="{D37A216B-6CE9-402B-B283-2D684B0F5A61}" sibTransId="{52863B01-1CC0-48DD-92F8-B4A61B33FF17}"/>
    <dgm:cxn modelId="{F53CFE85-99B0-445A-BCC1-5AAE4D2756DA}" type="presOf" srcId="{DFA55B57-377C-47F9-8B33-D2B6FF801717}" destId="{BA5E0AD5-1C4D-4466-AC49-D20A5808D8A6}" srcOrd="0" destOrd="0" presId="urn:microsoft.com/office/officeart/2005/8/layout/hierarchy4"/>
    <dgm:cxn modelId="{995942C5-F6FE-4F06-BE4F-ECD64D485318}" type="presOf" srcId="{7C4B05EC-6814-43AA-9CF0-BF09CE24B3A7}" destId="{D753D04F-2DA8-4BFE-901A-DA3902A6D477}" srcOrd="0" destOrd="0" presId="urn:microsoft.com/office/officeart/2005/8/layout/hierarchy4"/>
    <dgm:cxn modelId="{209A818D-7FED-43F7-BC52-9F4D2DC18631}" srcId="{94E1CFBC-4763-43A9-B4BC-0E9A8FF8D0D0}" destId="{32A5741F-57F7-464C-9799-A3088C7F745C}" srcOrd="0" destOrd="0" parTransId="{D4A2DB7A-5DFC-47D0-9220-0BCF71D3A737}" sibTransId="{C30242F2-39EE-4B40-AE2E-4A6300A86022}"/>
    <dgm:cxn modelId="{61B5932E-FB58-4009-9842-12EB67A2E016}" srcId="{32A5741F-57F7-464C-9799-A3088C7F745C}" destId="{271A3423-3341-4A0B-9254-13BEB08BB3C1}" srcOrd="0" destOrd="0" parTransId="{6EBA330D-1512-4DE7-8953-8F7D89BEA304}" sibTransId="{951042F2-FC6E-4FAA-A477-4FDDB2405A06}"/>
    <dgm:cxn modelId="{390E02A7-FCDA-44D8-9E7F-4A47529234F5}" type="presParOf" srcId="{2046FF24-95F0-4B6A-B80F-EFBF4A31637E}" destId="{B764186F-DB6D-4E71-9BE3-83877E95325A}" srcOrd="0" destOrd="0" presId="urn:microsoft.com/office/officeart/2005/8/layout/hierarchy4"/>
    <dgm:cxn modelId="{A3A49D61-F675-470A-AEE1-B7EF17EB8B3D}" type="presParOf" srcId="{B764186F-DB6D-4E71-9BE3-83877E95325A}" destId="{673DEC56-DBFB-4D65-BFB6-FFF0A660BE63}" srcOrd="0" destOrd="0" presId="urn:microsoft.com/office/officeart/2005/8/layout/hierarchy4"/>
    <dgm:cxn modelId="{0BE6A40D-EC0C-4E07-A12F-8790A4A7117D}" type="presParOf" srcId="{B764186F-DB6D-4E71-9BE3-83877E95325A}" destId="{9D5FCC9B-72CB-48C7-ACE9-46E1A58AE7BB}" srcOrd="1" destOrd="0" presId="urn:microsoft.com/office/officeart/2005/8/layout/hierarchy4"/>
    <dgm:cxn modelId="{8D70375A-CDE4-4BA3-A638-4BE13C73B13D}" type="presParOf" srcId="{B764186F-DB6D-4E71-9BE3-83877E95325A}" destId="{61D05C57-9185-491C-ACF6-2651F5F78BDB}" srcOrd="2" destOrd="0" presId="urn:microsoft.com/office/officeart/2005/8/layout/hierarchy4"/>
    <dgm:cxn modelId="{9831A5DA-4DF7-4617-8814-960FF301EDA9}" type="presParOf" srcId="{61D05C57-9185-491C-ACF6-2651F5F78BDB}" destId="{35D03605-69AB-49B2-AB39-384ABCADAC31}" srcOrd="0" destOrd="0" presId="urn:microsoft.com/office/officeart/2005/8/layout/hierarchy4"/>
    <dgm:cxn modelId="{CECF8486-A80F-4456-9AC2-D6800C694F13}" type="presParOf" srcId="{35D03605-69AB-49B2-AB39-384ABCADAC31}" destId="{566A9CA7-8846-4B89-BA05-7C05CDF56033}" srcOrd="0" destOrd="0" presId="urn:microsoft.com/office/officeart/2005/8/layout/hierarchy4"/>
    <dgm:cxn modelId="{E9D67C19-7CB0-4405-A8EC-75F51A999838}" type="presParOf" srcId="{35D03605-69AB-49B2-AB39-384ABCADAC31}" destId="{CBCABF4E-F795-49A6-9EE7-3C3CFF80CEA7}" srcOrd="1" destOrd="0" presId="urn:microsoft.com/office/officeart/2005/8/layout/hierarchy4"/>
    <dgm:cxn modelId="{55C8F6FF-8846-4200-A1CE-7893E5C2177D}" type="presParOf" srcId="{35D03605-69AB-49B2-AB39-384ABCADAC31}" destId="{A28D3364-8632-4385-8FE3-230C48E16FA1}" srcOrd="2" destOrd="0" presId="urn:microsoft.com/office/officeart/2005/8/layout/hierarchy4"/>
    <dgm:cxn modelId="{839E6348-D318-4F6F-B9B7-26A4840CC178}" type="presParOf" srcId="{A28D3364-8632-4385-8FE3-230C48E16FA1}" destId="{B8A39764-16B2-4DF4-BFE2-C26C792FA00D}" srcOrd="0" destOrd="0" presId="urn:microsoft.com/office/officeart/2005/8/layout/hierarchy4"/>
    <dgm:cxn modelId="{8A6444F1-1D53-4A0B-9CBD-3CF41629A42E}" type="presParOf" srcId="{B8A39764-16B2-4DF4-BFE2-C26C792FA00D}" destId="{E5C8223C-7156-4337-9376-F6664F1D2998}" srcOrd="0" destOrd="0" presId="urn:microsoft.com/office/officeart/2005/8/layout/hierarchy4"/>
    <dgm:cxn modelId="{3D2C232D-37BC-42DE-A3DE-6E0C2E81D44D}" type="presParOf" srcId="{B8A39764-16B2-4DF4-BFE2-C26C792FA00D}" destId="{2AAAAA1C-369A-4999-BB83-02149850461C}" srcOrd="1" destOrd="0" presId="urn:microsoft.com/office/officeart/2005/8/layout/hierarchy4"/>
    <dgm:cxn modelId="{08C08171-469A-4E5C-995E-E292082938CD}" type="presParOf" srcId="{61D05C57-9185-491C-ACF6-2651F5F78BDB}" destId="{14365541-3FBD-4F98-B4A8-C2680853E271}" srcOrd="1" destOrd="0" presId="urn:microsoft.com/office/officeart/2005/8/layout/hierarchy4"/>
    <dgm:cxn modelId="{9858409D-B9F5-4B1C-A15A-FB41A463EA45}" type="presParOf" srcId="{61D05C57-9185-491C-ACF6-2651F5F78BDB}" destId="{8486FADA-3C17-40E8-ACC1-6E2CFACF022D}" srcOrd="2" destOrd="0" presId="urn:microsoft.com/office/officeart/2005/8/layout/hierarchy4"/>
    <dgm:cxn modelId="{76B3DAF9-24D9-4B7D-8A8F-0DBCB030AF2C}" type="presParOf" srcId="{8486FADA-3C17-40E8-ACC1-6E2CFACF022D}" destId="{D753D04F-2DA8-4BFE-901A-DA3902A6D477}" srcOrd="0" destOrd="0" presId="urn:microsoft.com/office/officeart/2005/8/layout/hierarchy4"/>
    <dgm:cxn modelId="{06D161AC-2DB6-461C-968B-843B93212FF9}" type="presParOf" srcId="{8486FADA-3C17-40E8-ACC1-6E2CFACF022D}" destId="{CC858FE7-9034-47D4-ACCD-A9DD58F5E53D}" srcOrd="1" destOrd="0" presId="urn:microsoft.com/office/officeart/2005/8/layout/hierarchy4"/>
    <dgm:cxn modelId="{DDB1440D-A2AC-45E7-91DC-AB66BDE2E86D}" type="presParOf" srcId="{8486FADA-3C17-40E8-ACC1-6E2CFACF022D}" destId="{A9377B5F-BEE2-4A2D-9AE9-C293AE2C113B}" srcOrd="2" destOrd="0" presId="urn:microsoft.com/office/officeart/2005/8/layout/hierarchy4"/>
    <dgm:cxn modelId="{CC6384A6-11FA-41A1-955F-77E7C10EF9FA}" type="presParOf" srcId="{A9377B5F-BEE2-4A2D-9AE9-C293AE2C113B}" destId="{18930FB7-CAE7-4C75-BC98-A2CA747EA463}" srcOrd="0" destOrd="0" presId="urn:microsoft.com/office/officeart/2005/8/layout/hierarchy4"/>
    <dgm:cxn modelId="{966CC58D-F3D8-45C5-AAD4-F0D7CE664562}" type="presParOf" srcId="{18930FB7-CAE7-4C75-BC98-A2CA747EA463}" destId="{F213A5B9-8D31-48CC-AA72-9E5DF821BEAD}" srcOrd="0" destOrd="0" presId="urn:microsoft.com/office/officeart/2005/8/layout/hierarchy4"/>
    <dgm:cxn modelId="{6AE6DDCB-5C17-4D39-994C-CAC606268DA0}" type="presParOf" srcId="{18930FB7-CAE7-4C75-BC98-A2CA747EA463}" destId="{E1B6BFC8-0E27-4FA1-8C27-64181A822E9D}" srcOrd="1" destOrd="0" presId="urn:microsoft.com/office/officeart/2005/8/layout/hierarchy4"/>
    <dgm:cxn modelId="{1B1D3C7B-7A0B-429C-9100-FC1B2A945F8D}" type="presParOf" srcId="{18930FB7-CAE7-4C75-BC98-A2CA747EA463}" destId="{DA0915E2-7CB9-48D1-A657-7D83C83466DF}" srcOrd="2" destOrd="0" presId="urn:microsoft.com/office/officeart/2005/8/layout/hierarchy4"/>
    <dgm:cxn modelId="{E06129DD-59EE-4FBE-B021-4393353C13EB}" type="presParOf" srcId="{DA0915E2-7CB9-48D1-A657-7D83C83466DF}" destId="{E24AEB2F-2DF9-4F70-A85D-80670C742D38}" srcOrd="0" destOrd="0" presId="urn:microsoft.com/office/officeart/2005/8/layout/hierarchy4"/>
    <dgm:cxn modelId="{63B84390-A1FD-4E2A-8D0B-9A03030DE625}" type="presParOf" srcId="{E24AEB2F-2DF9-4F70-A85D-80670C742D38}" destId="{BA5E0AD5-1C4D-4466-AC49-D20A5808D8A6}" srcOrd="0" destOrd="0" presId="urn:microsoft.com/office/officeart/2005/8/layout/hierarchy4"/>
    <dgm:cxn modelId="{83E7CA92-3386-4928-849C-947637F9E35A}" type="presParOf" srcId="{E24AEB2F-2DF9-4F70-A85D-80670C742D38}" destId="{D817ECD9-EA28-4B56-9AE9-98B3998744DD}" srcOrd="1" destOrd="0" presId="urn:microsoft.com/office/officeart/2005/8/layout/hierarchy4"/>
    <dgm:cxn modelId="{31212889-9DCF-47A2-BE3D-2AAC492ED3B2}" type="presParOf" srcId="{DA0915E2-7CB9-48D1-A657-7D83C83466DF}" destId="{410D904E-3829-4BC2-AABC-D82CA75B5CDB}" srcOrd="1" destOrd="0" presId="urn:microsoft.com/office/officeart/2005/8/layout/hierarchy4"/>
    <dgm:cxn modelId="{BADF5BF8-3B85-4B0C-A9D6-CE764E43C70D}" type="presParOf" srcId="{DA0915E2-7CB9-48D1-A657-7D83C83466DF}" destId="{ABF106A1-60DA-4FB7-BC7B-32AEC94743B9}" srcOrd="2" destOrd="0" presId="urn:microsoft.com/office/officeart/2005/8/layout/hierarchy4"/>
    <dgm:cxn modelId="{0CED72F4-0916-4C54-9972-ED8C6A993250}" type="presParOf" srcId="{ABF106A1-60DA-4FB7-BC7B-32AEC94743B9}" destId="{C0C2AEAC-9097-4714-AD0F-3D3D88DCF4C3}" srcOrd="0" destOrd="0" presId="urn:microsoft.com/office/officeart/2005/8/layout/hierarchy4"/>
    <dgm:cxn modelId="{6A8C59EB-A5DF-43D4-ABBE-900EA2602EFF}" type="presParOf" srcId="{ABF106A1-60DA-4FB7-BC7B-32AEC94743B9}" destId="{0833FFE8-1ECD-4673-912E-E83832D6A9ED}" srcOrd="1" destOrd="0" presId="urn:microsoft.com/office/officeart/2005/8/layout/hierarchy4"/>
    <dgm:cxn modelId="{CA4CE648-6641-44CB-9039-B6BAC5F9F734}" type="presParOf" srcId="{A9377B5F-BEE2-4A2D-9AE9-C293AE2C113B}" destId="{E470F724-FCD4-4D82-86FD-1525E235DE32}" srcOrd="1" destOrd="0" presId="urn:microsoft.com/office/officeart/2005/8/layout/hierarchy4"/>
    <dgm:cxn modelId="{275EF562-671E-4349-9870-D09FBBFC12A1}" type="presParOf" srcId="{A9377B5F-BEE2-4A2D-9AE9-C293AE2C113B}" destId="{D26FE070-5ED3-4511-9C2C-36D579D37DE6}" srcOrd="2" destOrd="0" presId="urn:microsoft.com/office/officeart/2005/8/layout/hierarchy4"/>
    <dgm:cxn modelId="{D399E507-AE39-4EB6-88A2-C085A396246A}" type="presParOf" srcId="{D26FE070-5ED3-4511-9C2C-36D579D37DE6}" destId="{24927B6C-AC7A-4F5A-9F34-9C950E66B07D}" srcOrd="0" destOrd="0" presId="urn:microsoft.com/office/officeart/2005/8/layout/hierarchy4"/>
    <dgm:cxn modelId="{3B274814-FA0D-404A-BE48-CFFB49B83520}" type="presParOf" srcId="{D26FE070-5ED3-4511-9C2C-36D579D37DE6}" destId="{6D2F513F-A1B5-46C7-A480-352053FEEA60}" srcOrd="1" destOrd="0" presId="urn:microsoft.com/office/officeart/2005/8/layout/hierarchy4"/>
    <dgm:cxn modelId="{647A9029-3BB5-4953-9B80-A8C365E79E13}" type="presParOf" srcId="{D26FE070-5ED3-4511-9C2C-36D579D37DE6}" destId="{6BF901BF-1899-4ACA-A0F3-CA99BC1D4324}" srcOrd="2" destOrd="0" presId="urn:microsoft.com/office/officeart/2005/8/layout/hierarchy4"/>
    <dgm:cxn modelId="{D39945E0-B1D3-4147-8D4E-269D49F0DA8A}" type="presParOf" srcId="{6BF901BF-1899-4ACA-A0F3-CA99BC1D4324}" destId="{02BCA4A9-B14E-4595-AEB0-6ECF21ED1D33}" srcOrd="0" destOrd="0" presId="urn:microsoft.com/office/officeart/2005/8/layout/hierarchy4"/>
    <dgm:cxn modelId="{DB86D7AA-AFC6-4316-A504-0E011146CA74}" type="presParOf" srcId="{02BCA4A9-B14E-4595-AEB0-6ECF21ED1D33}" destId="{9D078177-98D2-4084-957E-9BB5F917B8F6}" srcOrd="0" destOrd="0" presId="urn:microsoft.com/office/officeart/2005/8/layout/hierarchy4"/>
    <dgm:cxn modelId="{16A43843-5CF9-427E-BC52-29B9BB8F79DD}" type="presParOf" srcId="{02BCA4A9-B14E-4595-AEB0-6ECF21ED1D33}" destId="{695A64BC-92EB-4293-955A-E8544B18054F}" srcOrd="1" destOrd="0" presId="urn:microsoft.com/office/officeart/2005/8/layout/hierarchy4"/>
    <dgm:cxn modelId="{15137D5E-E8AB-4847-A3DD-7E9A5A4DF305}" type="presParOf" srcId="{6BF901BF-1899-4ACA-A0F3-CA99BC1D4324}" destId="{5A5EFC62-9A8D-4FA9-AEC5-AA2FEC3DD28F}" srcOrd="1" destOrd="0" presId="urn:microsoft.com/office/officeart/2005/8/layout/hierarchy4"/>
    <dgm:cxn modelId="{14DEC109-2BB2-4A57-913B-CD5FF75B8A3F}" type="presParOf" srcId="{6BF901BF-1899-4ACA-A0F3-CA99BC1D4324}" destId="{7C8E8422-7AFC-4337-8F7E-303B72094B60}" srcOrd="2" destOrd="0" presId="urn:microsoft.com/office/officeart/2005/8/layout/hierarchy4"/>
    <dgm:cxn modelId="{0053CA53-268C-492C-87A8-B71392B3A23B}" type="presParOf" srcId="{7C8E8422-7AFC-4337-8F7E-303B72094B60}" destId="{403F5774-AE42-47E0-8890-D20B73E43111}" srcOrd="0" destOrd="0" presId="urn:microsoft.com/office/officeart/2005/8/layout/hierarchy4"/>
    <dgm:cxn modelId="{529761A5-2C6A-4CF4-A2CA-A844AE2E2B4B}" type="presParOf" srcId="{7C8E8422-7AFC-4337-8F7E-303B72094B60}" destId="{5B87B985-6176-4344-B99A-5D9A0E262B95}" srcOrd="1" destOrd="0" presId="urn:microsoft.com/office/officeart/2005/8/layout/hierarchy4"/>
    <dgm:cxn modelId="{51D030A2-C947-446F-92A0-D453203278F1}" type="presParOf" srcId="{6BF901BF-1899-4ACA-A0F3-CA99BC1D4324}" destId="{7006FCDE-B280-4C1E-93D9-1FEC11621AC9}" srcOrd="3" destOrd="0" presId="urn:microsoft.com/office/officeart/2005/8/layout/hierarchy4"/>
    <dgm:cxn modelId="{12B6E449-74E0-4CE4-8E3B-7E57C0AB9DC3}" type="presParOf" srcId="{6BF901BF-1899-4ACA-A0F3-CA99BC1D4324}" destId="{FE669ADB-C38E-4210-B72A-7611B5D554AD}" srcOrd="4" destOrd="0" presId="urn:microsoft.com/office/officeart/2005/8/layout/hierarchy4"/>
    <dgm:cxn modelId="{9A11F8DC-0F4B-441E-B59E-BCCA93468BA7}" type="presParOf" srcId="{FE669ADB-C38E-4210-B72A-7611B5D554AD}" destId="{04172467-50B6-4AC7-90B8-7306C19CAA7B}" srcOrd="0" destOrd="0" presId="urn:microsoft.com/office/officeart/2005/8/layout/hierarchy4"/>
    <dgm:cxn modelId="{3E1B4DF1-7BF4-4842-BBE0-746986F31A3D}" type="presParOf" srcId="{FE669ADB-C38E-4210-B72A-7611B5D554AD}" destId="{94826EB1-2347-4E34-8068-A224A3ECEF17}" srcOrd="1" destOrd="0" presId="urn:microsoft.com/office/officeart/2005/8/layout/hierarchy4"/>
    <dgm:cxn modelId="{B8067165-5C96-49C0-81C1-8158C6D2919C}" type="presParOf" srcId="{6BF901BF-1899-4ACA-A0F3-CA99BC1D4324}" destId="{0F7D1012-3BDA-404D-A089-A311EA176955}" srcOrd="5" destOrd="0" presId="urn:microsoft.com/office/officeart/2005/8/layout/hierarchy4"/>
    <dgm:cxn modelId="{BA91385B-57AC-4A67-848D-42F0306FCC0B}" type="presParOf" srcId="{6BF901BF-1899-4ACA-A0F3-CA99BC1D4324}" destId="{29EF9E0C-2F16-493B-B844-F87B66066331}" srcOrd="6" destOrd="0" presId="urn:microsoft.com/office/officeart/2005/8/layout/hierarchy4"/>
    <dgm:cxn modelId="{00638AB0-4196-4830-B15A-3F6FC3E80E1E}" type="presParOf" srcId="{29EF9E0C-2F16-493B-B844-F87B66066331}" destId="{39C84EB7-6A23-4B63-A957-80D544D55CDC}" srcOrd="0" destOrd="0" presId="urn:microsoft.com/office/officeart/2005/8/layout/hierarchy4"/>
    <dgm:cxn modelId="{B0E6D511-8A5A-448C-8C6B-43DCB48BD74C}" type="presParOf" srcId="{29EF9E0C-2F16-493B-B844-F87B66066331}" destId="{A4E71BE3-4F84-414F-B0E4-5A3ECBC0918C}" srcOrd="1" destOrd="0" presId="urn:microsoft.com/office/officeart/2005/8/layout/hierarchy4"/>
    <dgm:cxn modelId="{B5CA1915-470A-4E9C-8F34-6266967AA5AA}" type="presParOf" srcId="{A9377B5F-BEE2-4A2D-9AE9-C293AE2C113B}" destId="{1BBA180D-3DA0-449D-BB2E-5A4595541A62}" srcOrd="3" destOrd="0" presId="urn:microsoft.com/office/officeart/2005/8/layout/hierarchy4"/>
    <dgm:cxn modelId="{126C18ED-0822-48FB-9A61-70EC2BDE33D0}" type="presParOf" srcId="{A9377B5F-BEE2-4A2D-9AE9-C293AE2C113B}" destId="{D57D48B3-2C01-4EDE-92C6-0FEE932EC849}" srcOrd="4" destOrd="0" presId="urn:microsoft.com/office/officeart/2005/8/layout/hierarchy4"/>
    <dgm:cxn modelId="{EBAD9463-FF0D-4587-8545-3B55722A5156}" type="presParOf" srcId="{D57D48B3-2C01-4EDE-92C6-0FEE932EC849}" destId="{96B407BF-7BAA-4B23-97C0-1D4C352A9565}" srcOrd="0" destOrd="0" presId="urn:microsoft.com/office/officeart/2005/8/layout/hierarchy4"/>
    <dgm:cxn modelId="{C51F8B95-8831-422D-A9F9-60C0997F665E}" type="presParOf" srcId="{D57D48B3-2C01-4EDE-92C6-0FEE932EC849}" destId="{0978D26F-2E4C-4122-89CB-381245ED2763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32705F-01E1-49DF-BEC7-3641CDE8A826}" type="doc">
      <dgm:prSet loTypeId="urn:microsoft.com/office/officeart/2008/layout/AlternatingHexagons" loCatId="list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zh-CN" altLang="en-US"/>
        </a:p>
      </dgm:t>
    </dgm:pt>
    <dgm:pt modelId="{03D84EE6-2A36-4832-99A6-097F7DA85EE9}">
      <dgm:prSet phldrT="[文本]"/>
      <dgm:spPr/>
      <dgm:t>
        <a:bodyPr/>
        <a:lstStyle/>
        <a:p>
          <a:r>
            <a:rPr lang="zh-CN" altLang="en-US" b="1" dirty="0" smtClean="0">
              <a:solidFill>
                <a:srgbClr val="FF0000"/>
              </a:solidFill>
              <a:latin typeface="方正悠黑简体" panose="00000500000000000000" pitchFamily="2" charset="-122"/>
              <a:ea typeface="方正悠黑简体" panose="00000500000000000000" pitchFamily="2" charset="-122"/>
            </a:rPr>
            <a:t>设计</a:t>
          </a:r>
          <a:endParaRPr lang="zh-CN" altLang="en-US" b="1" dirty="0">
            <a:solidFill>
              <a:srgbClr val="FF0000"/>
            </a:solidFill>
            <a:latin typeface="方正悠黑简体" panose="00000500000000000000" pitchFamily="2" charset="-122"/>
            <a:ea typeface="方正悠黑简体" panose="00000500000000000000" pitchFamily="2" charset="-122"/>
          </a:endParaRPr>
        </a:p>
      </dgm:t>
    </dgm:pt>
    <dgm:pt modelId="{8E5F63EE-49D6-45ED-ADCA-DAE8529311A3}" type="parTrans" cxnId="{6A02930B-D3E2-4EF0-8A76-6F443B1B8A4C}">
      <dgm:prSet/>
      <dgm:spPr/>
      <dgm:t>
        <a:bodyPr/>
        <a:lstStyle/>
        <a:p>
          <a:endParaRPr lang="zh-CN" altLang="en-US">
            <a:latin typeface="方正悠黑简体" panose="00000500000000000000" pitchFamily="2" charset="-122"/>
            <a:ea typeface="方正悠黑简体" panose="00000500000000000000" pitchFamily="2" charset="-122"/>
          </a:endParaRPr>
        </a:p>
      </dgm:t>
    </dgm:pt>
    <dgm:pt modelId="{676D465B-0D01-4F31-B466-3DB918E982D3}" type="sibTrans" cxnId="{6A02930B-D3E2-4EF0-8A76-6F443B1B8A4C}">
      <dgm:prSet/>
      <dgm:spPr/>
      <dgm:t>
        <a:bodyPr/>
        <a:lstStyle/>
        <a:p>
          <a:endParaRPr lang="zh-CN" altLang="en-US">
            <a:latin typeface="方正悠黑简体" panose="00000500000000000000" pitchFamily="2" charset="-122"/>
            <a:ea typeface="方正悠黑简体" panose="00000500000000000000" pitchFamily="2" charset="-122"/>
          </a:endParaRPr>
        </a:p>
      </dgm:t>
    </dgm:pt>
    <dgm:pt modelId="{5C6180F8-8289-49DE-BF1E-785C8EC53058}">
      <dgm:prSet phldrT="[文本]"/>
      <dgm:spPr/>
      <dgm:t>
        <a:bodyPr/>
        <a:lstStyle/>
        <a:p>
          <a:r>
            <a:rPr lang="zh-CN" altLang="en-US" dirty="0" smtClean="0">
              <a:latin typeface="方正悠黑简体" panose="00000500000000000000" pitchFamily="2" charset="-122"/>
              <a:ea typeface="方正悠黑简体" panose="00000500000000000000" pitchFamily="2" charset="-122"/>
            </a:rPr>
            <a:t>用户有感觉、没感觉，全靠</a:t>
          </a:r>
          <a:r>
            <a:rPr lang="en-US" altLang="zh-CN" dirty="0" smtClean="0">
              <a:latin typeface="方正悠黑简体" panose="00000500000000000000" pitchFamily="2" charset="-122"/>
              <a:ea typeface="方正悠黑简体" panose="00000500000000000000" pitchFamily="2" charset="-122"/>
            </a:rPr>
            <a:t>ta</a:t>
          </a:r>
          <a:endParaRPr lang="zh-CN" altLang="en-US" dirty="0">
            <a:latin typeface="方正悠黑简体" panose="00000500000000000000" pitchFamily="2" charset="-122"/>
            <a:ea typeface="方正悠黑简体" panose="00000500000000000000" pitchFamily="2" charset="-122"/>
          </a:endParaRPr>
        </a:p>
      </dgm:t>
    </dgm:pt>
    <dgm:pt modelId="{55A7C281-2213-4014-AA77-41F8C69362C5}" type="parTrans" cxnId="{77DDDADE-74EA-44C7-B089-0B3FC904D1F0}">
      <dgm:prSet/>
      <dgm:spPr/>
      <dgm:t>
        <a:bodyPr/>
        <a:lstStyle/>
        <a:p>
          <a:endParaRPr lang="zh-CN" altLang="en-US">
            <a:latin typeface="方正悠黑简体" panose="00000500000000000000" pitchFamily="2" charset="-122"/>
            <a:ea typeface="方正悠黑简体" panose="00000500000000000000" pitchFamily="2" charset="-122"/>
          </a:endParaRPr>
        </a:p>
      </dgm:t>
    </dgm:pt>
    <dgm:pt modelId="{6717B7D3-F174-435C-B570-5957C557E04C}" type="sibTrans" cxnId="{77DDDADE-74EA-44C7-B089-0B3FC904D1F0}">
      <dgm:prSet/>
      <dgm:spPr/>
      <dgm:t>
        <a:bodyPr/>
        <a:lstStyle/>
        <a:p>
          <a:endParaRPr lang="zh-CN" altLang="en-US">
            <a:latin typeface="方正悠黑简体" panose="00000500000000000000" pitchFamily="2" charset="-122"/>
            <a:ea typeface="方正悠黑简体" panose="00000500000000000000" pitchFamily="2" charset="-122"/>
          </a:endParaRPr>
        </a:p>
      </dgm:t>
    </dgm:pt>
    <dgm:pt modelId="{BE655E53-59D1-48E3-8A2D-9894BB9ECFDC}">
      <dgm:prSet phldrT="[文本]" custT="1"/>
      <dgm:spPr/>
      <dgm:t>
        <a:bodyPr/>
        <a:lstStyle/>
        <a:p>
          <a:r>
            <a:rPr lang="zh-CN" altLang="en-US" sz="2400" b="1" dirty="0" smtClean="0">
              <a:solidFill>
                <a:srgbClr val="FF0000"/>
              </a:solidFill>
              <a:latin typeface="方正悠黑简体" panose="00000500000000000000" pitchFamily="2" charset="-122"/>
              <a:ea typeface="方正悠黑简体" panose="00000500000000000000" pitchFamily="2" charset="-122"/>
            </a:rPr>
            <a:t>前端</a:t>
          </a:r>
          <a:endParaRPr lang="zh-CN" altLang="en-US" sz="2400" b="1" dirty="0">
            <a:solidFill>
              <a:srgbClr val="FF0000"/>
            </a:solidFill>
            <a:latin typeface="方正悠黑简体" panose="00000500000000000000" pitchFamily="2" charset="-122"/>
            <a:ea typeface="方正悠黑简体" panose="00000500000000000000" pitchFamily="2" charset="-122"/>
          </a:endParaRPr>
        </a:p>
      </dgm:t>
    </dgm:pt>
    <dgm:pt modelId="{9F5F351E-96DE-491E-AE28-586085310207}" type="parTrans" cxnId="{A53206B7-97DD-4610-9F5F-D0FA584317BF}">
      <dgm:prSet/>
      <dgm:spPr/>
      <dgm:t>
        <a:bodyPr/>
        <a:lstStyle/>
        <a:p>
          <a:endParaRPr lang="zh-CN" altLang="en-US">
            <a:latin typeface="方正悠黑简体" panose="00000500000000000000" pitchFamily="2" charset="-122"/>
            <a:ea typeface="方正悠黑简体" panose="00000500000000000000" pitchFamily="2" charset="-122"/>
          </a:endParaRPr>
        </a:p>
      </dgm:t>
    </dgm:pt>
    <dgm:pt modelId="{B40CE4FA-3F02-4C53-8145-AE86563A10EA}" type="sibTrans" cxnId="{A53206B7-97DD-4610-9F5F-D0FA584317BF}">
      <dgm:prSet/>
      <dgm:spPr/>
      <dgm:t>
        <a:bodyPr/>
        <a:lstStyle/>
        <a:p>
          <a:endParaRPr lang="zh-CN" altLang="en-US">
            <a:latin typeface="方正悠黑简体" panose="00000500000000000000" pitchFamily="2" charset="-122"/>
            <a:ea typeface="方正悠黑简体" panose="00000500000000000000" pitchFamily="2" charset="-122"/>
          </a:endParaRPr>
        </a:p>
      </dgm:t>
    </dgm:pt>
    <dgm:pt modelId="{28AEA447-A394-4F2F-B17D-B905C0C535A9}">
      <dgm:prSet phldrT="[文本]"/>
      <dgm:spPr/>
      <dgm:t>
        <a:bodyPr/>
        <a:lstStyle/>
        <a:p>
          <a:r>
            <a:rPr lang="zh-CN" altLang="en-US" dirty="0" smtClean="0">
              <a:latin typeface="方正悠黑简体" panose="00000500000000000000" pitchFamily="2" charset="-122"/>
              <a:ea typeface="方正悠黑简体" panose="00000500000000000000" pitchFamily="2" charset="-122"/>
            </a:rPr>
            <a:t>熟练的前端，可省时间，可提高档次</a:t>
          </a:r>
          <a:r>
            <a:rPr lang="en-US" altLang="zh-CN" dirty="0" smtClean="0">
              <a:latin typeface="方正悠黑简体" panose="00000500000000000000" pitchFamily="2" charset="-122"/>
              <a:ea typeface="方正悠黑简体" panose="00000500000000000000" pitchFamily="2" charset="-122"/>
            </a:rPr>
            <a:t>……</a:t>
          </a:r>
          <a:endParaRPr lang="zh-CN" altLang="en-US" dirty="0">
            <a:latin typeface="方正悠黑简体" panose="00000500000000000000" pitchFamily="2" charset="-122"/>
            <a:ea typeface="方正悠黑简体" panose="00000500000000000000" pitchFamily="2" charset="-122"/>
          </a:endParaRPr>
        </a:p>
      </dgm:t>
    </dgm:pt>
    <dgm:pt modelId="{E126D25D-D430-41C2-B4E2-E6227CC92889}" type="parTrans" cxnId="{CD4C176A-6951-422D-BE5F-2127F0036480}">
      <dgm:prSet/>
      <dgm:spPr/>
      <dgm:t>
        <a:bodyPr/>
        <a:lstStyle/>
        <a:p>
          <a:endParaRPr lang="zh-CN" altLang="en-US">
            <a:latin typeface="方正悠黑简体" panose="00000500000000000000" pitchFamily="2" charset="-122"/>
            <a:ea typeface="方正悠黑简体" panose="00000500000000000000" pitchFamily="2" charset="-122"/>
          </a:endParaRPr>
        </a:p>
      </dgm:t>
    </dgm:pt>
    <dgm:pt modelId="{711437B8-7FAF-4F7D-B81A-F48B413830E6}" type="sibTrans" cxnId="{CD4C176A-6951-422D-BE5F-2127F0036480}">
      <dgm:prSet/>
      <dgm:spPr/>
      <dgm:t>
        <a:bodyPr/>
        <a:lstStyle/>
        <a:p>
          <a:endParaRPr lang="zh-CN" altLang="en-US">
            <a:latin typeface="方正悠黑简体" panose="00000500000000000000" pitchFamily="2" charset="-122"/>
            <a:ea typeface="方正悠黑简体" panose="00000500000000000000" pitchFamily="2" charset="-122"/>
          </a:endParaRPr>
        </a:p>
      </dgm:t>
    </dgm:pt>
    <dgm:pt modelId="{9C6F8FFF-5E53-4B3A-B3C2-7807CF073F77}">
      <dgm:prSet phldrT="[文本]"/>
      <dgm:spPr/>
      <dgm:t>
        <a:bodyPr/>
        <a:lstStyle/>
        <a:p>
          <a:r>
            <a:rPr lang="zh-CN" altLang="en-US" dirty="0" smtClean="0">
              <a:latin typeface="方正悠黑简体" panose="00000500000000000000" pitchFamily="2" charset="-122"/>
              <a:ea typeface="方正悠黑简体" panose="00000500000000000000" pitchFamily="2" charset="-122"/>
            </a:rPr>
            <a:t>数据库</a:t>
          </a:r>
          <a:endParaRPr lang="zh-CN" altLang="en-US" dirty="0">
            <a:latin typeface="方正悠黑简体" panose="00000500000000000000" pitchFamily="2" charset="-122"/>
            <a:ea typeface="方正悠黑简体" panose="00000500000000000000" pitchFamily="2" charset="-122"/>
          </a:endParaRPr>
        </a:p>
      </dgm:t>
    </dgm:pt>
    <dgm:pt modelId="{298A3C55-4319-4653-848D-12DCD4B02CB8}" type="parTrans" cxnId="{5BF6E83B-4B06-40D0-9F2F-F6B3964E35E9}">
      <dgm:prSet/>
      <dgm:spPr/>
      <dgm:t>
        <a:bodyPr/>
        <a:lstStyle/>
        <a:p>
          <a:endParaRPr lang="zh-CN" altLang="en-US">
            <a:latin typeface="方正悠黑简体" panose="00000500000000000000" pitchFamily="2" charset="-122"/>
            <a:ea typeface="方正悠黑简体" panose="00000500000000000000" pitchFamily="2" charset="-122"/>
          </a:endParaRPr>
        </a:p>
      </dgm:t>
    </dgm:pt>
    <dgm:pt modelId="{451EAAE2-96D9-40FD-BAC3-03C117759EA1}" type="sibTrans" cxnId="{5BF6E83B-4B06-40D0-9F2F-F6B3964E35E9}">
      <dgm:prSet/>
      <dgm:spPr/>
      <dgm:t>
        <a:bodyPr/>
        <a:lstStyle/>
        <a:p>
          <a:endParaRPr lang="zh-CN" altLang="en-US">
            <a:latin typeface="方正悠黑简体" panose="00000500000000000000" pitchFamily="2" charset="-122"/>
            <a:ea typeface="方正悠黑简体" panose="00000500000000000000" pitchFamily="2" charset="-122"/>
          </a:endParaRPr>
        </a:p>
      </dgm:t>
    </dgm:pt>
    <dgm:pt modelId="{384B21F3-79EE-44F8-9E99-A3D894356C43}">
      <dgm:prSet phldrT="[文本]"/>
      <dgm:spPr/>
      <dgm:t>
        <a:bodyPr/>
        <a:lstStyle/>
        <a:p>
          <a:r>
            <a:rPr lang="zh-CN" altLang="en-US" dirty="0" smtClean="0">
              <a:latin typeface="方正悠黑简体" panose="00000500000000000000" pitchFamily="2" charset="-122"/>
              <a:ea typeface="方正悠黑简体" panose="00000500000000000000" pitchFamily="2" charset="-122"/>
            </a:rPr>
            <a:t>网络版处处可体现优势</a:t>
          </a:r>
          <a:endParaRPr lang="zh-CN" altLang="en-US" dirty="0">
            <a:latin typeface="方正悠黑简体" panose="00000500000000000000" pitchFamily="2" charset="-122"/>
            <a:ea typeface="方正悠黑简体" panose="00000500000000000000" pitchFamily="2" charset="-122"/>
          </a:endParaRPr>
        </a:p>
      </dgm:t>
    </dgm:pt>
    <dgm:pt modelId="{59AFC697-650D-408E-B075-905716A7EF41}" type="parTrans" cxnId="{70DEC59B-2583-465C-B14C-C1F194371695}">
      <dgm:prSet/>
      <dgm:spPr/>
      <dgm:t>
        <a:bodyPr/>
        <a:lstStyle/>
        <a:p>
          <a:endParaRPr lang="zh-CN" altLang="en-US">
            <a:latin typeface="方正悠黑简体" panose="00000500000000000000" pitchFamily="2" charset="-122"/>
            <a:ea typeface="方正悠黑简体" panose="00000500000000000000" pitchFamily="2" charset="-122"/>
          </a:endParaRPr>
        </a:p>
      </dgm:t>
    </dgm:pt>
    <dgm:pt modelId="{1644C1C4-6627-48FB-8DBD-D3E4EF8CB4D3}" type="sibTrans" cxnId="{70DEC59B-2583-465C-B14C-C1F194371695}">
      <dgm:prSet/>
      <dgm:spPr/>
      <dgm:t>
        <a:bodyPr/>
        <a:lstStyle/>
        <a:p>
          <a:endParaRPr lang="zh-CN" altLang="en-US">
            <a:latin typeface="方正悠黑简体" panose="00000500000000000000" pitchFamily="2" charset="-122"/>
            <a:ea typeface="方正悠黑简体" panose="00000500000000000000" pitchFamily="2" charset="-122"/>
          </a:endParaRPr>
        </a:p>
      </dgm:t>
    </dgm:pt>
    <dgm:pt modelId="{DC456E6E-14E6-4339-AADF-554BB002A4AD}" type="pres">
      <dgm:prSet presAssocID="{5032705F-01E1-49DF-BEC7-3641CDE8A826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05CF9482-AF02-4B0A-A2B1-8DF0FB26422A}" type="pres">
      <dgm:prSet presAssocID="{03D84EE6-2A36-4832-99A6-097F7DA85EE9}" presName="composite" presStyleCnt="0"/>
      <dgm:spPr/>
    </dgm:pt>
    <dgm:pt modelId="{88F2B095-61C2-4D63-90DF-9DBF8EA68A38}" type="pres">
      <dgm:prSet presAssocID="{03D84EE6-2A36-4832-99A6-097F7DA85EE9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3BC232D-5452-455C-8500-EF67A1845ADE}" type="pres">
      <dgm:prSet presAssocID="{03D84EE6-2A36-4832-99A6-097F7DA85EE9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D2F748E-1801-4954-B3AC-B18F0F1B659D}" type="pres">
      <dgm:prSet presAssocID="{03D84EE6-2A36-4832-99A6-097F7DA85EE9}" presName="BalanceSpacing" presStyleCnt="0"/>
      <dgm:spPr/>
    </dgm:pt>
    <dgm:pt modelId="{33C5CE64-6CC4-48E9-AA2D-4BFD7B101E2D}" type="pres">
      <dgm:prSet presAssocID="{03D84EE6-2A36-4832-99A6-097F7DA85EE9}" presName="BalanceSpacing1" presStyleCnt="0"/>
      <dgm:spPr/>
    </dgm:pt>
    <dgm:pt modelId="{D8D655F4-9199-405E-A712-0983CE6D830D}" type="pres">
      <dgm:prSet presAssocID="{676D465B-0D01-4F31-B466-3DB918E982D3}" presName="Accent1Text" presStyleLbl="node1" presStyleIdx="1" presStyleCnt="6"/>
      <dgm:spPr/>
      <dgm:t>
        <a:bodyPr/>
        <a:lstStyle/>
        <a:p>
          <a:endParaRPr lang="zh-CN" altLang="en-US"/>
        </a:p>
      </dgm:t>
    </dgm:pt>
    <dgm:pt modelId="{E085DE7C-B9CD-47F9-BAD5-3ACA71BEFD24}" type="pres">
      <dgm:prSet presAssocID="{676D465B-0D01-4F31-B466-3DB918E982D3}" presName="spaceBetweenRectangles" presStyleCnt="0"/>
      <dgm:spPr/>
    </dgm:pt>
    <dgm:pt modelId="{78F18C90-FD50-4CDB-A766-01A73A3CABD5}" type="pres">
      <dgm:prSet presAssocID="{BE655E53-59D1-48E3-8A2D-9894BB9ECFDC}" presName="composite" presStyleCnt="0"/>
      <dgm:spPr/>
    </dgm:pt>
    <dgm:pt modelId="{7AA693E4-AC53-462A-984C-4E4AC4D06F6B}" type="pres">
      <dgm:prSet presAssocID="{BE655E53-59D1-48E3-8A2D-9894BB9ECFDC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D58167B-D6A9-49DE-AD86-DC9A4EA2D402}" type="pres">
      <dgm:prSet presAssocID="{BE655E53-59D1-48E3-8A2D-9894BB9ECFDC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F994648-1994-4CDE-82DF-ACE6312DD850}" type="pres">
      <dgm:prSet presAssocID="{BE655E53-59D1-48E3-8A2D-9894BB9ECFDC}" presName="BalanceSpacing" presStyleCnt="0"/>
      <dgm:spPr/>
    </dgm:pt>
    <dgm:pt modelId="{66A1F2F6-A6E9-496D-B10A-553EA66FD5C3}" type="pres">
      <dgm:prSet presAssocID="{BE655E53-59D1-48E3-8A2D-9894BB9ECFDC}" presName="BalanceSpacing1" presStyleCnt="0"/>
      <dgm:spPr/>
    </dgm:pt>
    <dgm:pt modelId="{EAAE08CA-8E46-4A07-AF46-B84F91890EFC}" type="pres">
      <dgm:prSet presAssocID="{B40CE4FA-3F02-4C53-8145-AE86563A10EA}" presName="Accent1Text" presStyleLbl="node1" presStyleIdx="3" presStyleCnt="6"/>
      <dgm:spPr/>
      <dgm:t>
        <a:bodyPr/>
        <a:lstStyle/>
        <a:p>
          <a:endParaRPr lang="zh-CN" altLang="en-US"/>
        </a:p>
      </dgm:t>
    </dgm:pt>
    <dgm:pt modelId="{ACEBAEDF-008E-4398-B0CB-34214F45F3F9}" type="pres">
      <dgm:prSet presAssocID="{B40CE4FA-3F02-4C53-8145-AE86563A10EA}" presName="spaceBetweenRectangles" presStyleCnt="0"/>
      <dgm:spPr/>
    </dgm:pt>
    <dgm:pt modelId="{D2260B66-178A-4B76-8B10-14E9F818D11B}" type="pres">
      <dgm:prSet presAssocID="{9C6F8FFF-5E53-4B3A-B3C2-7807CF073F77}" presName="composite" presStyleCnt="0"/>
      <dgm:spPr/>
    </dgm:pt>
    <dgm:pt modelId="{3164A5CC-A70F-4651-AFDC-F94E9A115490}" type="pres">
      <dgm:prSet presAssocID="{9C6F8FFF-5E53-4B3A-B3C2-7807CF073F77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3C7C9C6-20DB-4F23-B50C-977178D859FD}" type="pres">
      <dgm:prSet presAssocID="{9C6F8FFF-5E53-4B3A-B3C2-7807CF073F77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83114B4-4E03-469F-971F-CC733A08327E}" type="pres">
      <dgm:prSet presAssocID="{9C6F8FFF-5E53-4B3A-B3C2-7807CF073F77}" presName="BalanceSpacing" presStyleCnt="0"/>
      <dgm:spPr/>
    </dgm:pt>
    <dgm:pt modelId="{25C9B711-ADBE-46FA-BD57-619F72714801}" type="pres">
      <dgm:prSet presAssocID="{9C6F8FFF-5E53-4B3A-B3C2-7807CF073F77}" presName="BalanceSpacing1" presStyleCnt="0"/>
      <dgm:spPr/>
    </dgm:pt>
    <dgm:pt modelId="{0D587996-A8FC-43D8-8432-F7659BBE2FE6}" type="pres">
      <dgm:prSet presAssocID="{451EAAE2-96D9-40FD-BAC3-03C117759EA1}" presName="Accent1Text" presStyleLbl="node1" presStyleIdx="5" presStyleCnt="6"/>
      <dgm:spPr/>
      <dgm:t>
        <a:bodyPr/>
        <a:lstStyle/>
        <a:p>
          <a:endParaRPr lang="zh-CN" altLang="en-US"/>
        </a:p>
      </dgm:t>
    </dgm:pt>
  </dgm:ptLst>
  <dgm:cxnLst>
    <dgm:cxn modelId="{5BF6E83B-4B06-40D0-9F2F-F6B3964E35E9}" srcId="{5032705F-01E1-49DF-BEC7-3641CDE8A826}" destId="{9C6F8FFF-5E53-4B3A-B3C2-7807CF073F77}" srcOrd="2" destOrd="0" parTransId="{298A3C55-4319-4653-848D-12DCD4B02CB8}" sibTransId="{451EAAE2-96D9-40FD-BAC3-03C117759EA1}"/>
    <dgm:cxn modelId="{77DDDADE-74EA-44C7-B089-0B3FC904D1F0}" srcId="{03D84EE6-2A36-4832-99A6-097F7DA85EE9}" destId="{5C6180F8-8289-49DE-BF1E-785C8EC53058}" srcOrd="0" destOrd="0" parTransId="{55A7C281-2213-4014-AA77-41F8C69362C5}" sibTransId="{6717B7D3-F174-435C-B570-5957C557E04C}"/>
    <dgm:cxn modelId="{70DEC59B-2583-465C-B14C-C1F194371695}" srcId="{9C6F8FFF-5E53-4B3A-B3C2-7807CF073F77}" destId="{384B21F3-79EE-44F8-9E99-A3D894356C43}" srcOrd="0" destOrd="0" parTransId="{59AFC697-650D-408E-B075-905716A7EF41}" sibTransId="{1644C1C4-6627-48FB-8DBD-D3E4EF8CB4D3}"/>
    <dgm:cxn modelId="{1CB011E5-4050-4F90-9CC1-A2A7024F25F8}" type="presOf" srcId="{28AEA447-A394-4F2F-B17D-B905C0C535A9}" destId="{6D58167B-D6A9-49DE-AD86-DC9A4EA2D402}" srcOrd="0" destOrd="0" presId="urn:microsoft.com/office/officeart/2008/layout/AlternatingHexagons"/>
    <dgm:cxn modelId="{6A02930B-D3E2-4EF0-8A76-6F443B1B8A4C}" srcId="{5032705F-01E1-49DF-BEC7-3641CDE8A826}" destId="{03D84EE6-2A36-4832-99A6-097F7DA85EE9}" srcOrd="0" destOrd="0" parTransId="{8E5F63EE-49D6-45ED-ADCA-DAE8529311A3}" sibTransId="{676D465B-0D01-4F31-B466-3DB918E982D3}"/>
    <dgm:cxn modelId="{A53206B7-97DD-4610-9F5F-D0FA584317BF}" srcId="{5032705F-01E1-49DF-BEC7-3641CDE8A826}" destId="{BE655E53-59D1-48E3-8A2D-9894BB9ECFDC}" srcOrd="1" destOrd="0" parTransId="{9F5F351E-96DE-491E-AE28-586085310207}" sibTransId="{B40CE4FA-3F02-4C53-8145-AE86563A10EA}"/>
    <dgm:cxn modelId="{E8B74801-3D96-4F07-B834-46F074C5E50E}" type="presOf" srcId="{676D465B-0D01-4F31-B466-3DB918E982D3}" destId="{D8D655F4-9199-405E-A712-0983CE6D830D}" srcOrd="0" destOrd="0" presId="urn:microsoft.com/office/officeart/2008/layout/AlternatingHexagons"/>
    <dgm:cxn modelId="{2554C410-50AD-4592-92EA-0B73D913FB1A}" type="presOf" srcId="{5032705F-01E1-49DF-BEC7-3641CDE8A826}" destId="{DC456E6E-14E6-4339-AADF-554BB002A4AD}" srcOrd="0" destOrd="0" presId="urn:microsoft.com/office/officeart/2008/layout/AlternatingHexagons"/>
    <dgm:cxn modelId="{CD4C176A-6951-422D-BE5F-2127F0036480}" srcId="{BE655E53-59D1-48E3-8A2D-9894BB9ECFDC}" destId="{28AEA447-A394-4F2F-B17D-B905C0C535A9}" srcOrd="0" destOrd="0" parTransId="{E126D25D-D430-41C2-B4E2-E6227CC92889}" sibTransId="{711437B8-7FAF-4F7D-B81A-F48B413830E6}"/>
    <dgm:cxn modelId="{CFC53840-99DF-4C52-AE40-580FC940A4C4}" type="presOf" srcId="{BE655E53-59D1-48E3-8A2D-9894BB9ECFDC}" destId="{7AA693E4-AC53-462A-984C-4E4AC4D06F6B}" srcOrd="0" destOrd="0" presId="urn:microsoft.com/office/officeart/2008/layout/AlternatingHexagons"/>
    <dgm:cxn modelId="{715E4881-1C78-4AE4-A7A2-A1FB159F467D}" type="presOf" srcId="{5C6180F8-8289-49DE-BF1E-785C8EC53058}" destId="{63BC232D-5452-455C-8500-EF67A1845ADE}" srcOrd="0" destOrd="0" presId="urn:microsoft.com/office/officeart/2008/layout/AlternatingHexagons"/>
    <dgm:cxn modelId="{ECF52BBE-9245-457B-88A5-4EA27102C539}" type="presOf" srcId="{384B21F3-79EE-44F8-9E99-A3D894356C43}" destId="{43C7C9C6-20DB-4F23-B50C-977178D859FD}" srcOrd="0" destOrd="0" presId="urn:microsoft.com/office/officeart/2008/layout/AlternatingHexagons"/>
    <dgm:cxn modelId="{3DC9B404-83A0-4A1B-ACFD-151FF2D9825B}" type="presOf" srcId="{451EAAE2-96D9-40FD-BAC3-03C117759EA1}" destId="{0D587996-A8FC-43D8-8432-F7659BBE2FE6}" srcOrd="0" destOrd="0" presId="urn:microsoft.com/office/officeart/2008/layout/AlternatingHexagons"/>
    <dgm:cxn modelId="{CE5EF393-443B-42D0-BDBD-6DEAEF6DDE71}" type="presOf" srcId="{9C6F8FFF-5E53-4B3A-B3C2-7807CF073F77}" destId="{3164A5CC-A70F-4651-AFDC-F94E9A115490}" srcOrd="0" destOrd="0" presId="urn:microsoft.com/office/officeart/2008/layout/AlternatingHexagons"/>
    <dgm:cxn modelId="{7E635499-8FC5-4614-AECE-814082D3033E}" type="presOf" srcId="{B40CE4FA-3F02-4C53-8145-AE86563A10EA}" destId="{EAAE08CA-8E46-4A07-AF46-B84F91890EFC}" srcOrd="0" destOrd="0" presId="urn:microsoft.com/office/officeart/2008/layout/AlternatingHexagons"/>
    <dgm:cxn modelId="{A4E84E7A-0BFA-47A8-B9A9-73888F7FD845}" type="presOf" srcId="{03D84EE6-2A36-4832-99A6-097F7DA85EE9}" destId="{88F2B095-61C2-4D63-90DF-9DBF8EA68A38}" srcOrd="0" destOrd="0" presId="urn:microsoft.com/office/officeart/2008/layout/AlternatingHexagons"/>
    <dgm:cxn modelId="{03849E81-83A0-448C-9A54-0CA1F52F339D}" type="presParOf" srcId="{DC456E6E-14E6-4339-AADF-554BB002A4AD}" destId="{05CF9482-AF02-4B0A-A2B1-8DF0FB26422A}" srcOrd="0" destOrd="0" presId="urn:microsoft.com/office/officeart/2008/layout/AlternatingHexagons"/>
    <dgm:cxn modelId="{EF2DCAA9-DE6B-45C3-B6A2-C000EE4D21D9}" type="presParOf" srcId="{05CF9482-AF02-4B0A-A2B1-8DF0FB26422A}" destId="{88F2B095-61C2-4D63-90DF-9DBF8EA68A38}" srcOrd="0" destOrd="0" presId="urn:microsoft.com/office/officeart/2008/layout/AlternatingHexagons"/>
    <dgm:cxn modelId="{E13BCC4C-1B8C-46D6-A157-99947C8329EC}" type="presParOf" srcId="{05CF9482-AF02-4B0A-A2B1-8DF0FB26422A}" destId="{63BC232D-5452-455C-8500-EF67A1845ADE}" srcOrd="1" destOrd="0" presId="urn:microsoft.com/office/officeart/2008/layout/AlternatingHexagons"/>
    <dgm:cxn modelId="{D6729AEB-11E1-4896-8AA9-34EA6C80CA2F}" type="presParOf" srcId="{05CF9482-AF02-4B0A-A2B1-8DF0FB26422A}" destId="{4D2F748E-1801-4954-B3AC-B18F0F1B659D}" srcOrd="2" destOrd="0" presId="urn:microsoft.com/office/officeart/2008/layout/AlternatingHexagons"/>
    <dgm:cxn modelId="{1CA198F0-9997-4E12-8DDA-55D2104275C4}" type="presParOf" srcId="{05CF9482-AF02-4B0A-A2B1-8DF0FB26422A}" destId="{33C5CE64-6CC4-48E9-AA2D-4BFD7B101E2D}" srcOrd="3" destOrd="0" presId="urn:microsoft.com/office/officeart/2008/layout/AlternatingHexagons"/>
    <dgm:cxn modelId="{88412019-6BDF-4BA8-A66A-ABDB7B14D56E}" type="presParOf" srcId="{05CF9482-AF02-4B0A-A2B1-8DF0FB26422A}" destId="{D8D655F4-9199-405E-A712-0983CE6D830D}" srcOrd="4" destOrd="0" presId="urn:microsoft.com/office/officeart/2008/layout/AlternatingHexagons"/>
    <dgm:cxn modelId="{2B32EE18-1449-43DD-9F5D-0DD0AD133717}" type="presParOf" srcId="{DC456E6E-14E6-4339-AADF-554BB002A4AD}" destId="{E085DE7C-B9CD-47F9-BAD5-3ACA71BEFD24}" srcOrd="1" destOrd="0" presId="urn:microsoft.com/office/officeart/2008/layout/AlternatingHexagons"/>
    <dgm:cxn modelId="{64A2E4F9-F4AE-4045-B0BC-98F672EB4D6D}" type="presParOf" srcId="{DC456E6E-14E6-4339-AADF-554BB002A4AD}" destId="{78F18C90-FD50-4CDB-A766-01A73A3CABD5}" srcOrd="2" destOrd="0" presId="urn:microsoft.com/office/officeart/2008/layout/AlternatingHexagons"/>
    <dgm:cxn modelId="{449F625B-1894-487F-B612-5A450DF7F4B5}" type="presParOf" srcId="{78F18C90-FD50-4CDB-A766-01A73A3CABD5}" destId="{7AA693E4-AC53-462A-984C-4E4AC4D06F6B}" srcOrd="0" destOrd="0" presId="urn:microsoft.com/office/officeart/2008/layout/AlternatingHexagons"/>
    <dgm:cxn modelId="{87D85567-20AE-498D-BF7C-86037AE5F071}" type="presParOf" srcId="{78F18C90-FD50-4CDB-A766-01A73A3CABD5}" destId="{6D58167B-D6A9-49DE-AD86-DC9A4EA2D402}" srcOrd="1" destOrd="0" presId="urn:microsoft.com/office/officeart/2008/layout/AlternatingHexagons"/>
    <dgm:cxn modelId="{E5D65DC3-1685-4A55-863F-C49AA8A8345B}" type="presParOf" srcId="{78F18C90-FD50-4CDB-A766-01A73A3CABD5}" destId="{8F994648-1994-4CDE-82DF-ACE6312DD850}" srcOrd="2" destOrd="0" presId="urn:microsoft.com/office/officeart/2008/layout/AlternatingHexagons"/>
    <dgm:cxn modelId="{36F23B2E-3F28-4B2F-9B5F-D71ABE747C50}" type="presParOf" srcId="{78F18C90-FD50-4CDB-A766-01A73A3CABD5}" destId="{66A1F2F6-A6E9-496D-B10A-553EA66FD5C3}" srcOrd="3" destOrd="0" presId="urn:microsoft.com/office/officeart/2008/layout/AlternatingHexagons"/>
    <dgm:cxn modelId="{F1BD4F95-7B46-4D0D-9BFB-DB0E0A956599}" type="presParOf" srcId="{78F18C90-FD50-4CDB-A766-01A73A3CABD5}" destId="{EAAE08CA-8E46-4A07-AF46-B84F91890EFC}" srcOrd="4" destOrd="0" presId="urn:microsoft.com/office/officeart/2008/layout/AlternatingHexagons"/>
    <dgm:cxn modelId="{29008C5B-A7AF-4C4D-9390-7B8AF4F75260}" type="presParOf" srcId="{DC456E6E-14E6-4339-AADF-554BB002A4AD}" destId="{ACEBAEDF-008E-4398-B0CB-34214F45F3F9}" srcOrd="3" destOrd="0" presId="urn:microsoft.com/office/officeart/2008/layout/AlternatingHexagons"/>
    <dgm:cxn modelId="{18246934-D675-472C-9251-2F667D36761E}" type="presParOf" srcId="{DC456E6E-14E6-4339-AADF-554BB002A4AD}" destId="{D2260B66-178A-4B76-8B10-14E9F818D11B}" srcOrd="4" destOrd="0" presId="urn:microsoft.com/office/officeart/2008/layout/AlternatingHexagons"/>
    <dgm:cxn modelId="{B4E607C1-3C0B-4CF9-9363-256BA96E7654}" type="presParOf" srcId="{D2260B66-178A-4B76-8B10-14E9F818D11B}" destId="{3164A5CC-A70F-4651-AFDC-F94E9A115490}" srcOrd="0" destOrd="0" presId="urn:microsoft.com/office/officeart/2008/layout/AlternatingHexagons"/>
    <dgm:cxn modelId="{CABAE97E-4AB5-4B1E-BE07-F66E6DCFFD88}" type="presParOf" srcId="{D2260B66-178A-4B76-8B10-14E9F818D11B}" destId="{43C7C9C6-20DB-4F23-B50C-977178D859FD}" srcOrd="1" destOrd="0" presId="urn:microsoft.com/office/officeart/2008/layout/AlternatingHexagons"/>
    <dgm:cxn modelId="{0FCE82B8-C39F-43DE-8465-69B3AD970BA4}" type="presParOf" srcId="{D2260B66-178A-4B76-8B10-14E9F818D11B}" destId="{883114B4-4E03-469F-971F-CC733A08327E}" srcOrd="2" destOrd="0" presId="urn:microsoft.com/office/officeart/2008/layout/AlternatingHexagons"/>
    <dgm:cxn modelId="{B7C25ABF-BD20-469C-8648-BF1169DEC37E}" type="presParOf" srcId="{D2260B66-178A-4B76-8B10-14E9F818D11B}" destId="{25C9B711-ADBE-46FA-BD57-619F72714801}" srcOrd="3" destOrd="0" presId="urn:microsoft.com/office/officeart/2008/layout/AlternatingHexagons"/>
    <dgm:cxn modelId="{F4FB1512-5FBF-4609-8B64-5B33AE7B8077}" type="presParOf" srcId="{D2260B66-178A-4B76-8B10-14E9F818D11B}" destId="{0D587996-A8FC-43D8-8432-F7659BBE2FE6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3DEC56-DBFB-4D65-BFB6-FFF0A660BE63}">
      <dsp:nvSpPr>
        <dsp:cNvPr id="0" name=""/>
        <dsp:cNvSpPr/>
      </dsp:nvSpPr>
      <dsp:spPr>
        <a:xfrm>
          <a:off x="0" y="0"/>
          <a:ext cx="5212297" cy="679916"/>
        </a:xfrm>
        <a:prstGeom prst="roundRect">
          <a:avLst>
            <a:gd name="adj" fmla="val 10000"/>
          </a:avLst>
        </a:prstGeom>
        <a:noFill/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500" kern="1200" dirty="0">
            <a:latin typeface="方正悠黑简体" panose="00000500000000000000" pitchFamily="2" charset="-122"/>
            <a:ea typeface="方正悠黑简体" panose="00000500000000000000" pitchFamily="2" charset="-122"/>
          </a:endParaRPr>
        </a:p>
      </dsp:txBody>
      <dsp:txXfrm>
        <a:off x="19914" y="19914"/>
        <a:ext cx="5172469" cy="640088"/>
      </dsp:txXfrm>
    </dsp:sp>
    <dsp:sp modelId="{566A9CA7-8846-4B89-BA05-7C05CDF56033}">
      <dsp:nvSpPr>
        <dsp:cNvPr id="0" name=""/>
        <dsp:cNvSpPr/>
      </dsp:nvSpPr>
      <dsp:spPr>
        <a:xfrm>
          <a:off x="1915" y="748815"/>
          <a:ext cx="631640" cy="67991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>
              <a:latin typeface="方正悠黑简体" panose="00000500000000000000" pitchFamily="2" charset="-122"/>
              <a:ea typeface="方正悠黑简体" panose="00000500000000000000" pitchFamily="2" charset="-122"/>
            </a:rPr>
            <a:t>纸质材料</a:t>
          </a:r>
          <a:endParaRPr lang="zh-CN" altLang="en-US" sz="1500" kern="1200" dirty="0">
            <a:latin typeface="方正悠黑简体" panose="00000500000000000000" pitchFamily="2" charset="-122"/>
            <a:ea typeface="方正悠黑简体" panose="00000500000000000000" pitchFamily="2" charset="-122"/>
          </a:endParaRPr>
        </a:p>
      </dsp:txBody>
      <dsp:txXfrm>
        <a:off x="20415" y="767315"/>
        <a:ext cx="594640" cy="642916"/>
      </dsp:txXfrm>
    </dsp:sp>
    <dsp:sp modelId="{E5C8223C-7156-4337-9376-F6664F1D2998}">
      <dsp:nvSpPr>
        <dsp:cNvPr id="0" name=""/>
        <dsp:cNvSpPr/>
      </dsp:nvSpPr>
      <dsp:spPr>
        <a:xfrm>
          <a:off x="1915" y="1496624"/>
          <a:ext cx="631640" cy="67991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方正悠黑简体" panose="00000500000000000000" pitchFamily="2" charset="-122"/>
              <a:ea typeface="方正悠黑简体" panose="00000500000000000000" pitchFamily="2" charset="-122"/>
            </a:rPr>
            <a:t>日记本</a:t>
          </a:r>
          <a:endParaRPr lang="zh-CN" altLang="en-US" sz="1400" kern="1200" dirty="0">
            <a:latin typeface="方正悠黑简体" panose="00000500000000000000" pitchFamily="2" charset="-122"/>
            <a:ea typeface="方正悠黑简体" panose="00000500000000000000" pitchFamily="2" charset="-122"/>
          </a:endParaRPr>
        </a:p>
      </dsp:txBody>
      <dsp:txXfrm>
        <a:off x="20415" y="1515124"/>
        <a:ext cx="594640" cy="642916"/>
      </dsp:txXfrm>
    </dsp:sp>
    <dsp:sp modelId="{D753D04F-2DA8-4BFE-901A-DA3902A6D477}">
      <dsp:nvSpPr>
        <dsp:cNvPr id="0" name=""/>
        <dsp:cNvSpPr/>
      </dsp:nvSpPr>
      <dsp:spPr>
        <a:xfrm>
          <a:off x="686613" y="748815"/>
          <a:ext cx="4527599" cy="67991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>
              <a:latin typeface="方正悠黑简体" panose="00000500000000000000" pitchFamily="2" charset="-122"/>
              <a:ea typeface="方正悠黑简体" panose="00000500000000000000" pitchFamily="2" charset="-122"/>
            </a:rPr>
            <a:t>电子设备</a:t>
          </a:r>
          <a:endParaRPr lang="zh-CN" altLang="en-US" sz="1500" kern="1200" dirty="0">
            <a:latin typeface="方正悠黑简体" panose="00000500000000000000" pitchFamily="2" charset="-122"/>
            <a:ea typeface="方正悠黑简体" panose="00000500000000000000" pitchFamily="2" charset="-122"/>
          </a:endParaRPr>
        </a:p>
      </dsp:txBody>
      <dsp:txXfrm>
        <a:off x="706527" y="768729"/>
        <a:ext cx="4487771" cy="640088"/>
      </dsp:txXfrm>
    </dsp:sp>
    <dsp:sp modelId="{F213A5B9-8D31-48CC-AA72-9E5DF821BEAD}">
      <dsp:nvSpPr>
        <dsp:cNvPr id="0" name=""/>
        <dsp:cNvSpPr/>
      </dsp:nvSpPr>
      <dsp:spPr>
        <a:xfrm>
          <a:off x="686613" y="1496624"/>
          <a:ext cx="1276545" cy="67991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方正悠黑简体" panose="00000500000000000000" pitchFamily="2" charset="-122"/>
              <a:ea typeface="方正悠黑简体" panose="00000500000000000000" pitchFamily="2" charset="-122"/>
            </a:rPr>
            <a:t>电脑</a:t>
          </a:r>
          <a:endParaRPr lang="zh-CN" altLang="en-US" sz="1400" kern="1200" dirty="0">
            <a:latin typeface="方正悠黑简体" panose="00000500000000000000" pitchFamily="2" charset="-122"/>
            <a:ea typeface="方正悠黑简体" panose="00000500000000000000" pitchFamily="2" charset="-122"/>
          </a:endParaRPr>
        </a:p>
      </dsp:txBody>
      <dsp:txXfrm>
        <a:off x="706527" y="1516538"/>
        <a:ext cx="1236717" cy="640088"/>
      </dsp:txXfrm>
    </dsp:sp>
    <dsp:sp modelId="{BA5E0AD5-1C4D-4466-AC49-D20A5808D8A6}">
      <dsp:nvSpPr>
        <dsp:cNvPr id="0" name=""/>
        <dsp:cNvSpPr/>
      </dsp:nvSpPr>
      <dsp:spPr>
        <a:xfrm>
          <a:off x="686613" y="2244432"/>
          <a:ext cx="631640" cy="67991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方正悠黑简体" panose="00000500000000000000" pitchFamily="2" charset="-122"/>
              <a:ea typeface="方正悠黑简体" panose="00000500000000000000" pitchFamily="2" charset="-122"/>
            </a:rPr>
            <a:t>博客</a:t>
          </a:r>
          <a:endParaRPr lang="zh-CN" altLang="en-US" sz="1400" kern="1200" dirty="0">
            <a:latin typeface="方正悠黑简体" panose="00000500000000000000" pitchFamily="2" charset="-122"/>
            <a:ea typeface="方正悠黑简体" panose="00000500000000000000" pitchFamily="2" charset="-122"/>
          </a:endParaRPr>
        </a:p>
      </dsp:txBody>
      <dsp:txXfrm>
        <a:off x="705113" y="2262932"/>
        <a:ext cx="594640" cy="642916"/>
      </dsp:txXfrm>
    </dsp:sp>
    <dsp:sp modelId="{C0C2AEAC-9097-4714-AD0F-3D3D88DCF4C3}">
      <dsp:nvSpPr>
        <dsp:cNvPr id="0" name=""/>
        <dsp:cNvSpPr/>
      </dsp:nvSpPr>
      <dsp:spPr>
        <a:xfrm>
          <a:off x="1331518" y="2244432"/>
          <a:ext cx="631640" cy="67991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方正悠黑简体" panose="00000500000000000000" pitchFamily="2" charset="-122"/>
              <a:ea typeface="方正悠黑简体" panose="00000500000000000000" pitchFamily="2" charset="-122"/>
            </a:rPr>
            <a:t>私人文档</a:t>
          </a:r>
          <a:endParaRPr lang="zh-CN" altLang="en-US" sz="1400" kern="1200" dirty="0">
            <a:latin typeface="方正悠黑简体" panose="00000500000000000000" pitchFamily="2" charset="-122"/>
            <a:ea typeface="方正悠黑简体" panose="00000500000000000000" pitchFamily="2" charset="-122"/>
          </a:endParaRPr>
        </a:p>
      </dsp:txBody>
      <dsp:txXfrm>
        <a:off x="1350018" y="2262932"/>
        <a:ext cx="594640" cy="642916"/>
      </dsp:txXfrm>
    </dsp:sp>
    <dsp:sp modelId="{24927B6C-AC7A-4F5A-9F34-9C950E66B07D}">
      <dsp:nvSpPr>
        <dsp:cNvPr id="0" name=""/>
        <dsp:cNvSpPr/>
      </dsp:nvSpPr>
      <dsp:spPr>
        <a:xfrm>
          <a:off x="1989687" y="1496624"/>
          <a:ext cx="2566355" cy="67991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方正悠黑简体" panose="00000500000000000000" pitchFamily="2" charset="-122"/>
              <a:ea typeface="方正悠黑简体" panose="00000500000000000000" pitchFamily="2" charset="-122"/>
            </a:rPr>
            <a:t>手机</a:t>
          </a:r>
          <a:endParaRPr lang="zh-CN" altLang="en-US" sz="1400" kern="1200" dirty="0">
            <a:latin typeface="方正悠黑简体" panose="00000500000000000000" pitchFamily="2" charset="-122"/>
            <a:ea typeface="方正悠黑简体" panose="00000500000000000000" pitchFamily="2" charset="-122"/>
          </a:endParaRPr>
        </a:p>
      </dsp:txBody>
      <dsp:txXfrm>
        <a:off x="2009601" y="1516538"/>
        <a:ext cx="2526527" cy="640088"/>
      </dsp:txXfrm>
    </dsp:sp>
    <dsp:sp modelId="{9D078177-98D2-4084-957E-9BB5F917B8F6}">
      <dsp:nvSpPr>
        <dsp:cNvPr id="0" name=""/>
        <dsp:cNvSpPr/>
      </dsp:nvSpPr>
      <dsp:spPr>
        <a:xfrm>
          <a:off x="1989687" y="2244432"/>
          <a:ext cx="631640" cy="67991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方正悠黑简体" panose="00000500000000000000" pitchFamily="2" charset="-122"/>
              <a:ea typeface="方正悠黑简体" panose="00000500000000000000" pitchFamily="2" charset="-122"/>
            </a:rPr>
            <a:t>微博</a:t>
          </a:r>
          <a:endParaRPr lang="zh-CN" altLang="en-US" sz="1400" kern="1200" dirty="0">
            <a:latin typeface="方正悠黑简体" panose="00000500000000000000" pitchFamily="2" charset="-122"/>
            <a:ea typeface="方正悠黑简体" panose="00000500000000000000" pitchFamily="2" charset="-122"/>
          </a:endParaRPr>
        </a:p>
      </dsp:txBody>
      <dsp:txXfrm>
        <a:off x="2008187" y="2262932"/>
        <a:ext cx="594640" cy="642916"/>
      </dsp:txXfrm>
    </dsp:sp>
    <dsp:sp modelId="{403F5774-AE42-47E0-8890-D20B73E43111}">
      <dsp:nvSpPr>
        <dsp:cNvPr id="0" name=""/>
        <dsp:cNvSpPr/>
      </dsp:nvSpPr>
      <dsp:spPr>
        <a:xfrm>
          <a:off x="2634592" y="2244432"/>
          <a:ext cx="631640" cy="67991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方正悠黑简体" panose="00000500000000000000" pitchFamily="2" charset="-122"/>
              <a:ea typeface="方正悠黑简体" panose="00000500000000000000" pitchFamily="2" charset="-122"/>
            </a:rPr>
            <a:t>微信</a:t>
          </a:r>
          <a:endParaRPr lang="zh-CN" altLang="en-US" sz="1400" kern="1200" dirty="0">
            <a:latin typeface="方正悠黑简体" panose="00000500000000000000" pitchFamily="2" charset="-122"/>
            <a:ea typeface="方正悠黑简体" panose="00000500000000000000" pitchFamily="2" charset="-122"/>
          </a:endParaRPr>
        </a:p>
      </dsp:txBody>
      <dsp:txXfrm>
        <a:off x="2653092" y="2262932"/>
        <a:ext cx="594640" cy="642916"/>
      </dsp:txXfrm>
    </dsp:sp>
    <dsp:sp modelId="{04172467-50B6-4AC7-90B8-7306C19CAA7B}">
      <dsp:nvSpPr>
        <dsp:cNvPr id="0" name=""/>
        <dsp:cNvSpPr/>
      </dsp:nvSpPr>
      <dsp:spPr>
        <a:xfrm>
          <a:off x="3279497" y="2244432"/>
          <a:ext cx="631640" cy="67991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方正悠黑简体" panose="00000500000000000000" pitchFamily="2" charset="-122"/>
              <a:ea typeface="方正悠黑简体" panose="00000500000000000000" pitchFamily="2" charset="-122"/>
            </a:rPr>
            <a:t>备忘录</a:t>
          </a:r>
          <a:endParaRPr lang="zh-CN" altLang="en-US" sz="1400" kern="1200" dirty="0">
            <a:latin typeface="方正悠黑简体" panose="00000500000000000000" pitchFamily="2" charset="-122"/>
            <a:ea typeface="方正悠黑简体" panose="00000500000000000000" pitchFamily="2" charset="-122"/>
          </a:endParaRPr>
        </a:p>
      </dsp:txBody>
      <dsp:txXfrm>
        <a:off x="3297997" y="2262932"/>
        <a:ext cx="594640" cy="642916"/>
      </dsp:txXfrm>
    </dsp:sp>
    <dsp:sp modelId="{39C84EB7-6A23-4B63-A957-80D544D55CDC}">
      <dsp:nvSpPr>
        <dsp:cNvPr id="0" name=""/>
        <dsp:cNvSpPr/>
      </dsp:nvSpPr>
      <dsp:spPr>
        <a:xfrm>
          <a:off x="3924402" y="2244432"/>
          <a:ext cx="631640" cy="67991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>
              <a:latin typeface="方正悠黑简体" panose="00000500000000000000" pitchFamily="2" charset="-122"/>
              <a:ea typeface="方正悠黑简体" panose="00000500000000000000" pitchFamily="2" charset="-122"/>
            </a:rPr>
            <a:t>……</a:t>
          </a:r>
          <a:endParaRPr lang="zh-CN" altLang="en-US" sz="1400" kern="1200" dirty="0">
            <a:latin typeface="方正悠黑简体" panose="00000500000000000000" pitchFamily="2" charset="-122"/>
            <a:ea typeface="方正悠黑简体" panose="00000500000000000000" pitchFamily="2" charset="-122"/>
          </a:endParaRPr>
        </a:p>
      </dsp:txBody>
      <dsp:txXfrm>
        <a:off x="3942902" y="2262932"/>
        <a:ext cx="594640" cy="642916"/>
      </dsp:txXfrm>
    </dsp:sp>
    <dsp:sp modelId="{96B407BF-7BAA-4B23-97C0-1D4C352A9565}">
      <dsp:nvSpPr>
        <dsp:cNvPr id="0" name=""/>
        <dsp:cNvSpPr/>
      </dsp:nvSpPr>
      <dsp:spPr>
        <a:xfrm>
          <a:off x="4582572" y="1496624"/>
          <a:ext cx="631640" cy="67991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>
              <a:latin typeface="方正悠黑简体" panose="00000500000000000000" pitchFamily="2" charset="-122"/>
              <a:ea typeface="方正悠黑简体" panose="00000500000000000000" pitchFamily="2" charset="-122"/>
            </a:rPr>
            <a:t>DV/</a:t>
          </a:r>
          <a:r>
            <a:rPr lang="zh-CN" altLang="en-US" sz="1400" kern="1200" dirty="0" smtClean="0">
              <a:latin typeface="方正悠黑简体" panose="00000500000000000000" pitchFamily="2" charset="-122"/>
              <a:ea typeface="方正悠黑简体" panose="00000500000000000000" pitchFamily="2" charset="-122"/>
            </a:rPr>
            <a:t>照相机</a:t>
          </a:r>
          <a:endParaRPr lang="zh-CN" altLang="en-US" sz="1400" kern="1200" dirty="0">
            <a:latin typeface="方正悠黑简体" panose="00000500000000000000" pitchFamily="2" charset="-122"/>
            <a:ea typeface="方正悠黑简体" panose="00000500000000000000" pitchFamily="2" charset="-122"/>
          </a:endParaRPr>
        </a:p>
      </dsp:txBody>
      <dsp:txXfrm>
        <a:off x="4601072" y="1515124"/>
        <a:ext cx="594640" cy="6429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F2B095-61C2-4D63-90DF-9DBF8EA68A38}">
      <dsp:nvSpPr>
        <dsp:cNvPr id="0" name=""/>
        <dsp:cNvSpPr/>
      </dsp:nvSpPr>
      <dsp:spPr>
        <a:xfrm rot="5400000">
          <a:off x="2143670" y="79868"/>
          <a:ext cx="1227851" cy="106823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b="1" kern="1200" dirty="0" smtClean="0">
              <a:solidFill>
                <a:srgbClr val="FF0000"/>
              </a:solidFill>
              <a:latin typeface="方正悠黑简体" panose="00000500000000000000" pitchFamily="2" charset="-122"/>
              <a:ea typeface="方正悠黑简体" panose="00000500000000000000" pitchFamily="2" charset="-122"/>
            </a:rPr>
            <a:t>设计</a:t>
          </a:r>
          <a:endParaRPr lang="zh-CN" altLang="en-US" sz="1900" b="1" kern="1200" dirty="0">
            <a:solidFill>
              <a:srgbClr val="FF0000"/>
            </a:solidFill>
            <a:latin typeface="方正悠黑简体" panose="00000500000000000000" pitchFamily="2" charset="-122"/>
            <a:ea typeface="方正悠黑简体" panose="00000500000000000000" pitchFamily="2" charset="-122"/>
          </a:endParaRPr>
        </a:p>
      </dsp:txBody>
      <dsp:txXfrm rot="-5400000">
        <a:off x="2389946" y="191398"/>
        <a:ext cx="735298" cy="845171"/>
      </dsp:txXfrm>
    </dsp:sp>
    <dsp:sp modelId="{63BC232D-5452-455C-8500-EF67A1845ADE}">
      <dsp:nvSpPr>
        <dsp:cNvPr id="0" name=""/>
        <dsp:cNvSpPr/>
      </dsp:nvSpPr>
      <dsp:spPr>
        <a:xfrm>
          <a:off x="3324126" y="245628"/>
          <a:ext cx="1370282" cy="736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方正悠黑简体" panose="00000500000000000000" pitchFamily="2" charset="-122"/>
              <a:ea typeface="方正悠黑简体" panose="00000500000000000000" pitchFamily="2" charset="-122"/>
            </a:rPr>
            <a:t>用户有感觉、没感觉，全靠</a:t>
          </a:r>
          <a:r>
            <a:rPr lang="en-US" altLang="zh-CN" sz="1200" kern="1200" dirty="0" smtClean="0">
              <a:latin typeface="方正悠黑简体" panose="00000500000000000000" pitchFamily="2" charset="-122"/>
              <a:ea typeface="方正悠黑简体" panose="00000500000000000000" pitchFamily="2" charset="-122"/>
            </a:rPr>
            <a:t>ta</a:t>
          </a:r>
          <a:endParaRPr lang="zh-CN" altLang="en-US" sz="1200" kern="1200" dirty="0">
            <a:latin typeface="方正悠黑简体" panose="00000500000000000000" pitchFamily="2" charset="-122"/>
            <a:ea typeface="方正悠黑简体" panose="00000500000000000000" pitchFamily="2" charset="-122"/>
          </a:endParaRPr>
        </a:p>
      </dsp:txBody>
      <dsp:txXfrm>
        <a:off x="3324126" y="245628"/>
        <a:ext cx="1370282" cy="736710"/>
      </dsp:txXfrm>
    </dsp:sp>
    <dsp:sp modelId="{D8D655F4-9199-405E-A712-0983CE6D830D}">
      <dsp:nvSpPr>
        <dsp:cNvPr id="0" name=""/>
        <dsp:cNvSpPr/>
      </dsp:nvSpPr>
      <dsp:spPr>
        <a:xfrm rot="5400000">
          <a:off x="989981" y="79868"/>
          <a:ext cx="1227851" cy="106823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600" kern="1200">
            <a:latin typeface="方正悠黑简体" panose="00000500000000000000" pitchFamily="2" charset="-122"/>
            <a:ea typeface="方正悠黑简体" panose="00000500000000000000" pitchFamily="2" charset="-122"/>
          </a:endParaRPr>
        </a:p>
      </dsp:txBody>
      <dsp:txXfrm rot="-5400000">
        <a:off x="1236257" y="191398"/>
        <a:ext cx="735298" cy="845171"/>
      </dsp:txXfrm>
    </dsp:sp>
    <dsp:sp modelId="{7AA693E4-AC53-462A-984C-4E4AC4D06F6B}">
      <dsp:nvSpPr>
        <dsp:cNvPr id="0" name=""/>
        <dsp:cNvSpPr/>
      </dsp:nvSpPr>
      <dsp:spPr>
        <a:xfrm rot="5400000">
          <a:off x="1564615" y="1122068"/>
          <a:ext cx="1227851" cy="106823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solidFill>
                <a:srgbClr val="FF0000"/>
              </a:solidFill>
              <a:latin typeface="方正悠黑简体" panose="00000500000000000000" pitchFamily="2" charset="-122"/>
              <a:ea typeface="方正悠黑简体" panose="00000500000000000000" pitchFamily="2" charset="-122"/>
            </a:rPr>
            <a:t>前端</a:t>
          </a:r>
          <a:endParaRPr lang="zh-CN" altLang="en-US" sz="2400" b="1" kern="1200" dirty="0">
            <a:solidFill>
              <a:srgbClr val="FF0000"/>
            </a:solidFill>
            <a:latin typeface="方正悠黑简体" panose="00000500000000000000" pitchFamily="2" charset="-122"/>
            <a:ea typeface="方正悠黑简体" panose="00000500000000000000" pitchFamily="2" charset="-122"/>
          </a:endParaRPr>
        </a:p>
      </dsp:txBody>
      <dsp:txXfrm rot="-5400000">
        <a:off x="1810891" y="1233598"/>
        <a:ext cx="735298" cy="845171"/>
      </dsp:txXfrm>
    </dsp:sp>
    <dsp:sp modelId="{6D58167B-D6A9-49DE-AD86-DC9A4EA2D402}">
      <dsp:nvSpPr>
        <dsp:cNvPr id="0" name=""/>
        <dsp:cNvSpPr/>
      </dsp:nvSpPr>
      <dsp:spPr>
        <a:xfrm>
          <a:off x="274143" y="1287828"/>
          <a:ext cx="1326079" cy="736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方正悠黑简体" panose="00000500000000000000" pitchFamily="2" charset="-122"/>
              <a:ea typeface="方正悠黑简体" panose="00000500000000000000" pitchFamily="2" charset="-122"/>
            </a:rPr>
            <a:t>熟练的前端，可省时间，可提高档次</a:t>
          </a:r>
          <a:r>
            <a:rPr lang="en-US" altLang="zh-CN" sz="1200" kern="1200" dirty="0" smtClean="0">
              <a:latin typeface="方正悠黑简体" panose="00000500000000000000" pitchFamily="2" charset="-122"/>
              <a:ea typeface="方正悠黑简体" panose="00000500000000000000" pitchFamily="2" charset="-122"/>
            </a:rPr>
            <a:t>……</a:t>
          </a:r>
          <a:endParaRPr lang="zh-CN" altLang="en-US" sz="1200" kern="1200" dirty="0">
            <a:latin typeface="方正悠黑简体" panose="00000500000000000000" pitchFamily="2" charset="-122"/>
            <a:ea typeface="方正悠黑简体" panose="00000500000000000000" pitchFamily="2" charset="-122"/>
          </a:endParaRPr>
        </a:p>
      </dsp:txBody>
      <dsp:txXfrm>
        <a:off x="274143" y="1287828"/>
        <a:ext cx="1326079" cy="736710"/>
      </dsp:txXfrm>
    </dsp:sp>
    <dsp:sp modelId="{EAAE08CA-8E46-4A07-AF46-B84F91890EFC}">
      <dsp:nvSpPr>
        <dsp:cNvPr id="0" name=""/>
        <dsp:cNvSpPr/>
      </dsp:nvSpPr>
      <dsp:spPr>
        <a:xfrm rot="5400000">
          <a:off x="2718304" y="1122068"/>
          <a:ext cx="1227851" cy="106823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600" kern="1200">
            <a:latin typeface="方正悠黑简体" panose="00000500000000000000" pitchFamily="2" charset="-122"/>
            <a:ea typeface="方正悠黑简体" panose="00000500000000000000" pitchFamily="2" charset="-122"/>
          </a:endParaRPr>
        </a:p>
      </dsp:txBody>
      <dsp:txXfrm rot="-5400000">
        <a:off x="2964580" y="1233598"/>
        <a:ext cx="735298" cy="845171"/>
      </dsp:txXfrm>
    </dsp:sp>
    <dsp:sp modelId="{3164A5CC-A70F-4651-AFDC-F94E9A115490}">
      <dsp:nvSpPr>
        <dsp:cNvPr id="0" name=""/>
        <dsp:cNvSpPr/>
      </dsp:nvSpPr>
      <dsp:spPr>
        <a:xfrm rot="5400000">
          <a:off x="2143670" y="2164268"/>
          <a:ext cx="1227851" cy="106823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>
              <a:latin typeface="方正悠黑简体" panose="00000500000000000000" pitchFamily="2" charset="-122"/>
              <a:ea typeface="方正悠黑简体" panose="00000500000000000000" pitchFamily="2" charset="-122"/>
            </a:rPr>
            <a:t>数据库</a:t>
          </a:r>
          <a:endParaRPr lang="zh-CN" altLang="en-US" sz="1900" kern="1200" dirty="0">
            <a:latin typeface="方正悠黑简体" panose="00000500000000000000" pitchFamily="2" charset="-122"/>
            <a:ea typeface="方正悠黑简体" panose="00000500000000000000" pitchFamily="2" charset="-122"/>
          </a:endParaRPr>
        </a:p>
      </dsp:txBody>
      <dsp:txXfrm rot="-5400000">
        <a:off x="2389946" y="2275798"/>
        <a:ext cx="735298" cy="845171"/>
      </dsp:txXfrm>
    </dsp:sp>
    <dsp:sp modelId="{43C7C9C6-20DB-4F23-B50C-977178D859FD}">
      <dsp:nvSpPr>
        <dsp:cNvPr id="0" name=""/>
        <dsp:cNvSpPr/>
      </dsp:nvSpPr>
      <dsp:spPr>
        <a:xfrm>
          <a:off x="3324126" y="2330028"/>
          <a:ext cx="1370282" cy="736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latin typeface="方正悠黑简体" panose="00000500000000000000" pitchFamily="2" charset="-122"/>
              <a:ea typeface="方正悠黑简体" panose="00000500000000000000" pitchFamily="2" charset="-122"/>
            </a:rPr>
            <a:t>网络版处处可体现优势</a:t>
          </a:r>
          <a:endParaRPr lang="zh-CN" altLang="en-US" sz="1200" kern="1200" dirty="0">
            <a:latin typeface="方正悠黑简体" panose="00000500000000000000" pitchFamily="2" charset="-122"/>
            <a:ea typeface="方正悠黑简体" panose="00000500000000000000" pitchFamily="2" charset="-122"/>
          </a:endParaRPr>
        </a:p>
      </dsp:txBody>
      <dsp:txXfrm>
        <a:off x="3324126" y="2330028"/>
        <a:ext cx="1370282" cy="736710"/>
      </dsp:txXfrm>
    </dsp:sp>
    <dsp:sp modelId="{0D587996-A8FC-43D8-8432-F7659BBE2FE6}">
      <dsp:nvSpPr>
        <dsp:cNvPr id="0" name=""/>
        <dsp:cNvSpPr/>
      </dsp:nvSpPr>
      <dsp:spPr>
        <a:xfrm rot="5400000">
          <a:off x="989981" y="2164268"/>
          <a:ext cx="1227851" cy="106823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600" kern="1200">
            <a:latin typeface="方正悠黑简体" panose="00000500000000000000" pitchFamily="2" charset="-122"/>
            <a:ea typeface="方正悠黑简体" panose="00000500000000000000" pitchFamily="2" charset="-122"/>
          </a:endParaRPr>
        </a:p>
      </dsp:txBody>
      <dsp:txXfrm rot="-5400000">
        <a:off x="1236257" y="2275798"/>
        <a:ext cx="735298" cy="8451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FFBE2AAA-2CC7-4F9C-A8C6-8B9F2A3E9EF0}" type="datetimeFigureOut">
              <a:rPr lang="en-US" altLang="zh-CN" smtClean="0"/>
              <a:t>12/29/2015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950AD62A-9EE1-43E3-A7E5-D268F71DF3EB}" type="slidenum">
              <a:rPr lang="zh-CN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4364482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2B37ADBA-1AC7-4CD6-8AFF-4E8087BA5487}" type="datetimeFigureOut">
              <a:t>2015/12/29</a:t>
            </a:fld>
            <a:endParaRPr lang="zh-CN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5534C2EF-8A97-4DAF-B099-E567883644D6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71809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" r="323" b="422"/>
          <a:stretch/>
        </p:blipFill>
        <p:spPr>
          <a:xfrm>
            <a:off x="1524" y="1"/>
            <a:ext cx="12188952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533400"/>
            <a:ext cx="8458200" cy="1828800"/>
          </a:xfrm>
        </p:spPr>
        <p:txBody>
          <a:bodyPr anchor="b">
            <a:normAutofit/>
          </a:bodyPr>
          <a:lstStyle>
            <a:lvl1pPr algn="ctr" latinLnBrk="0">
              <a:defRPr lang="zh-CN" sz="44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8200" y="2438400"/>
            <a:ext cx="8458200" cy="914400"/>
          </a:xfrm>
        </p:spPr>
        <p:txBody>
          <a:bodyPr>
            <a:normAutofit/>
          </a:bodyPr>
          <a:lstStyle>
            <a:lvl1pPr marL="0" indent="0" algn="ctr" latinLnBrk="0">
              <a:spcBef>
                <a:spcPts val="1200"/>
              </a:spcBef>
              <a:buNone/>
              <a:defRPr lang="zh-CN" sz="2400">
                <a:latin typeface="+mj-lt"/>
              </a:defRPr>
            </a:lvl1pPr>
            <a:lvl2pPr marL="457200" indent="0" algn="ctr" latinLnBrk="0">
              <a:buNone/>
              <a:defRPr lang="zh-CN" sz="2000"/>
            </a:lvl2pPr>
            <a:lvl3pPr marL="914400" indent="0" algn="ctr" latinLnBrk="0">
              <a:buNone/>
              <a:defRPr lang="zh-CN" sz="1800"/>
            </a:lvl3pPr>
            <a:lvl4pPr marL="1371600" indent="0" algn="ctr" latinLnBrk="0">
              <a:buNone/>
              <a:defRPr lang="zh-CN" sz="1600"/>
            </a:lvl4pPr>
            <a:lvl5pPr marL="1828800" indent="0" algn="ctr" latinLnBrk="0">
              <a:buNone/>
              <a:defRPr lang="zh-CN" sz="1600"/>
            </a:lvl5pPr>
            <a:lvl6pPr marL="2286000" indent="0" algn="ctr" latinLnBrk="0">
              <a:buNone/>
              <a:defRPr lang="zh-CN" sz="1600"/>
            </a:lvl6pPr>
            <a:lvl7pPr marL="2743200" indent="0" algn="ctr" latinLnBrk="0">
              <a:buNone/>
              <a:defRPr lang="zh-CN" sz="1600"/>
            </a:lvl7pPr>
            <a:lvl8pPr marL="3200400" indent="0" algn="ctr" latinLnBrk="0">
              <a:buNone/>
              <a:defRPr lang="zh-CN" sz="1600"/>
            </a:lvl8pPr>
            <a:lvl9pPr marL="3657600" indent="0" algn="ctr" latinLnBrk="0">
              <a:buNone/>
              <a:defRPr lang="zh-CN"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154451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张图片（带题注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" y="1716"/>
            <a:ext cx="12188952" cy="6856284"/>
          </a:xfrm>
          <a:prstGeom prst="rect">
            <a:avLst/>
          </a:prstGeom>
        </p:spPr>
      </p:pic>
      <p:sp>
        <p:nvSpPr>
          <p:cNvPr id="7" name="任意多边形 5"/>
          <p:cNvSpPr>
            <a:spLocks/>
          </p:cNvSpPr>
          <p:nvPr/>
        </p:nvSpPr>
        <p:spPr bwMode="gray">
          <a:xfrm>
            <a:off x="762000" y="933449"/>
            <a:ext cx="4114800" cy="4109465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992435" y="1113022"/>
            <a:ext cx="3638453" cy="3750319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365760">
            <a:noAutofit/>
          </a:bodyPr>
          <a:lstStyle>
            <a:lvl1pPr marL="0" indent="0" algn="ctr" latinLnBrk="0">
              <a:buNone/>
              <a:defRPr lang="zh-CN"/>
            </a:lvl1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  <p:sp>
        <p:nvSpPr>
          <p:cNvPr id="18" name="任意多边形 5"/>
          <p:cNvSpPr>
            <a:spLocks/>
          </p:cNvSpPr>
          <p:nvPr/>
        </p:nvSpPr>
        <p:spPr bwMode="gray">
          <a:xfrm>
            <a:off x="5300133" y="933449"/>
            <a:ext cx="4114800" cy="4109465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/>
          </a:p>
        </p:txBody>
      </p:sp>
      <p:sp>
        <p:nvSpPr>
          <p:cNvPr id="19" name="图片占位符 18"/>
          <p:cNvSpPr>
            <a:spLocks noGrp="1"/>
          </p:cNvSpPr>
          <p:nvPr>
            <p:ph type="pic" sz="quarter" idx="15"/>
          </p:nvPr>
        </p:nvSpPr>
        <p:spPr>
          <a:xfrm>
            <a:off x="5530568" y="1113022"/>
            <a:ext cx="3638453" cy="3750319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365760">
            <a:noAutofit/>
          </a:bodyPr>
          <a:lstStyle>
            <a:lvl1pPr marL="0" indent="0" algn="ctr" latinLnBrk="0">
              <a:buNone/>
              <a:defRPr lang="zh-CN"/>
            </a:lvl1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/>
          </p:nvPr>
        </p:nvSpPr>
        <p:spPr>
          <a:xfrm>
            <a:off x="1028581" y="5305425"/>
            <a:ext cx="3566160" cy="1097280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1800"/>
            </a:lvl1pPr>
            <a:lvl2pPr marL="0" indent="0" latinLnBrk="0">
              <a:spcBef>
                <a:spcPts val="1200"/>
              </a:spcBef>
              <a:buNone/>
              <a:defRPr lang="zh-CN" sz="1800"/>
            </a:lvl2pPr>
            <a:lvl3pPr marL="0" indent="0" latinLnBrk="0">
              <a:spcBef>
                <a:spcPts val="1200"/>
              </a:spcBef>
              <a:buNone/>
              <a:defRPr lang="zh-CN" sz="1800"/>
            </a:lvl3pPr>
            <a:lvl4pPr marL="0" indent="0" latinLnBrk="0">
              <a:spcBef>
                <a:spcPts val="1200"/>
              </a:spcBef>
              <a:buNone/>
              <a:defRPr lang="zh-CN" sz="1800"/>
            </a:lvl4pPr>
            <a:lvl5pPr marL="0" indent="0" latinLnBrk="0">
              <a:spcBef>
                <a:spcPts val="1200"/>
              </a:spcBef>
              <a:buNone/>
              <a:defRPr lang="zh-CN" sz="18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文本占位符 16"/>
          <p:cNvSpPr>
            <a:spLocks noGrp="1"/>
          </p:cNvSpPr>
          <p:nvPr>
            <p:ph type="body" sz="quarter" idx="16"/>
          </p:nvPr>
        </p:nvSpPr>
        <p:spPr>
          <a:xfrm>
            <a:off x="5566714" y="5305425"/>
            <a:ext cx="3566160" cy="1097280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1800"/>
            </a:lvl1pPr>
            <a:lvl2pPr marL="0" indent="0" latinLnBrk="0">
              <a:spcBef>
                <a:spcPts val="1200"/>
              </a:spcBef>
              <a:buNone/>
              <a:defRPr lang="zh-CN" sz="1800"/>
            </a:lvl2pPr>
            <a:lvl3pPr marL="0" indent="0" latinLnBrk="0">
              <a:spcBef>
                <a:spcPts val="1200"/>
              </a:spcBef>
              <a:buNone/>
              <a:defRPr lang="zh-CN" sz="1800"/>
            </a:lvl3pPr>
            <a:lvl4pPr marL="0" indent="0" latinLnBrk="0">
              <a:spcBef>
                <a:spcPts val="1200"/>
              </a:spcBef>
              <a:buNone/>
              <a:defRPr lang="zh-CN" sz="1800"/>
            </a:lvl4pPr>
            <a:lvl5pPr marL="0" indent="0" latinLnBrk="0">
              <a:spcBef>
                <a:spcPts val="1200"/>
              </a:spcBef>
              <a:buNone/>
              <a:defRPr lang="zh-CN" sz="18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3777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张图片（带题注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" y="1716"/>
            <a:ext cx="12188952" cy="6856284"/>
          </a:xfrm>
          <a:prstGeom prst="rect">
            <a:avLst/>
          </a:prstGeom>
        </p:spPr>
      </p:pic>
      <p:sp>
        <p:nvSpPr>
          <p:cNvPr id="7" name="任意多边形 5"/>
          <p:cNvSpPr>
            <a:spLocks/>
          </p:cNvSpPr>
          <p:nvPr/>
        </p:nvSpPr>
        <p:spPr bwMode="gray">
          <a:xfrm>
            <a:off x="762000" y="933449"/>
            <a:ext cx="5334000" cy="4109465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991888" y="1113022"/>
            <a:ext cx="4874224" cy="3750319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365760">
            <a:noAutofit/>
          </a:bodyPr>
          <a:lstStyle>
            <a:lvl1pPr marL="0" indent="0" algn="ctr" latinLnBrk="0">
              <a:buNone/>
              <a:defRPr lang="zh-CN"/>
            </a:lvl1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  <p:sp>
        <p:nvSpPr>
          <p:cNvPr id="18" name="任意多边形 5"/>
          <p:cNvSpPr>
            <a:spLocks/>
          </p:cNvSpPr>
          <p:nvPr/>
        </p:nvSpPr>
        <p:spPr bwMode="gray">
          <a:xfrm>
            <a:off x="6323873" y="967316"/>
            <a:ext cx="2990942" cy="1934384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/>
          </a:p>
        </p:txBody>
      </p:sp>
      <p:sp>
        <p:nvSpPr>
          <p:cNvPr id="19" name="图片占位符 18"/>
          <p:cNvSpPr>
            <a:spLocks noGrp="1"/>
          </p:cNvSpPr>
          <p:nvPr>
            <p:ph type="pic" sz="quarter" idx="15"/>
          </p:nvPr>
        </p:nvSpPr>
        <p:spPr>
          <a:xfrm>
            <a:off x="6506025" y="1109743"/>
            <a:ext cx="2626638" cy="1649530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182880">
            <a:noAutofit/>
          </a:bodyPr>
          <a:lstStyle>
            <a:lvl1pPr marL="0" indent="0" algn="ctr" latinLnBrk="0">
              <a:buNone/>
              <a:defRPr lang="zh-CN"/>
            </a:lvl1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/>
          </p:nvPr>
        </p:nvSpPr>
        <p:spPr>
          <a:xfrm>
            <a:off x="1028581" y="5919255"/>
            <a:ext cx="8104082" cy="497420"/>
          </a:xfrm>
        </p:spPr>
        <p:txBody>
          <a:bodyPr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CN" sz="1600"/>
            </a:lvl1pPr>
            <a:lvl2pPr marL="0" indent="0" latinLnBrk="0">
              <a:spcBef>
                <a:spcPts val="1200"/>
              </a:spcBef>
              <a:buNone/>
              <a:defRPr lang="zh-CN" sz="1800"/>
            </a:lvl2pPr>
            <a:lvl3pPr marL="0" indent="0" latinLnBrk="0">
              <a:spcBef>
                <a:spcPts val="1200"/>
              </a:spcBef>
              <a:buNone/>
              <a:defRPr lang="zh-CN" sz="1800"/>
            </a:lvl3pPr>
            <a:lvl4pPr marL="0" indent="0" latinLnBrk="0">
              <a:spcBef>
                <a:spcPts val="1200"/>
              </a:spcBef>
              <a:buNone/>
              <a:defRPr lang="zh-CN" sz="1800"/>
            </a:lvl4pPr>
            <a:lvl5pPr marL="0" indent="0" latinLnBrk="0">
              <a:spcBef>
                <a:spcPts val="1200"/>
              </a:spcBef>
              <a:buNone/>
              <a:defRPr lang="zh-CN" sz="18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任意多边形 5"/>
          <p:cNvSpPr>
            <a:spLocks/>
          </p:cNvSpPr>
          <p:nvPr/>
        </p:nvSpPr>
        <p:spPr bwMode="gray">
          <a:xfrm>
            <a:off x="6323873" y="3060954"/>
            <a:ext cx="2990942" cy="1934384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6"/>
          </p:nvPr>
        </p:nvSpPr>
        <p:spPr>
          <a:xfrm>
            <a:off x="6506025" y="3203381"/>
            <a:ext cx="2626638" cy="1649530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182880">
            <a:noAutofit/>
          </a:bodyPr>
          <a:lstStyle>
            <a:lvl1pPr marL="0" indent="0" algn="ctr" latinLnBrk="0">
              <a:buNone/>
              <a:defRPr lang="zh-CN"/>
            </a:lvl1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8580" y="5305424"/>
            <a:ext cx="8104083" cy="579921"/>
          </a:xfrm>
        </p:spPr>
        <p:txBody>
          <a:bodyPr>
            <a:normAutofit/>
          </a:bodyPr>
          <a:lstStyle>
            <a:lvl1pPr latinLnBrk="0">
              <a:defRPr lang="zh-CN" sz="2400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1779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五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" y="283"/>
            <a:ext cx="12188952" cy="6859715"/>
          </a:xfrm>
          <a:prstGeom prst="rect">
            <a:avLst/>
          </a:prstGeom>
        </p:spPr>
      </p:pic>
      <p:sp>
        <p:nvSpPr>
          <p:cNvPr id="8" name="任意多边形 5"/>
          <p:cNvSpPr>
            <a:spLocks/>
          </p:cNvSpPr>
          <p:nvPr/>
        </p:nvSpPr>
        <p:spPr bwMode="gray">
          <a:xfrm>
            <a:off x="4182533" y="265044"/>
            <a:ext cx="5232399" cy="3020023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3"/>
          </p:nvPr>
        </p:nvSpPr>
        <p:spPr>
          <a:xfrm>
            <a:off x="4424435" y="436315"/>
            <a:ext cx="4748594" cy="2677481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365760">
            <a:noAutofit/>
          </a:bodyPr>
          <a:lstStyle>
            <a:lvl1pPr marL="0" indent="0" algn="ctr" latinLnBrk="0">
              <a:buNone/>
              <a:defRPr lang="zh-CN"/>
            </a:lvl1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  <p:sp>
        <p:nvSpPr>
          <p:cNvPr id="10" name="任意多边形 5"/>
          <p:cNvSpPr>
            <a:spLocks/>
          </p:cNvSpPr>
          <p:nvPr/>
        </p:nvSpPr>
        <p:spPr bwMode="gray">
          <a:xfrm>
            <a:off x="816188" y="384723"/>
            <a:ext cx="3146212" cy="1894677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5"/>
          </p:nvPr>
        </p:nvSpPr>
        <p:spPr>
          <a:xfrm>
            <a:off x="1013022" y="538232"/>
            <a:ext cx="2752545" cy="1587658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182880">
            <a:noAutofit/>
          </a:bodyPr>
          <a:lstStyle>
            <a:lvl1pPr marL="0" indent="0" algn="ctr" latinLnBrk="0">
              <a:buNone/>
              <a:defRPr lang="zh-CN"/>
            </a:lvl1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  <p:sp>
        <p:nvSpPr>
          <p:cNvPr id="12" name="任意多边形 5"/>
          <p:cNvSpPr>
            <a:spLocks/>
          </p:cNvSpPr>
          <p:nvPr/>
        </p:nvSpPr>
        <p:spPr bwMode="gray">
          <a:xfrm>
            <a:off x="816188" y="2478361"/>
            <a:ext cx="3146212" cy="1894677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6"/>
          </p:nvPr>
        </p:nvSpPr>
        <p:spPr>
          <a:xfrm>
            <a:off x="1013022" y="2631870"/>
            <a:ext cx="2752545" cy="1587658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182880">
            <a:noAutofit/>
          </a:bodyPr>
          <a:lstStyle>
            <a:lvl1pPr marL="0" indent="0" algn="ctr" latinLnBrk="0">
              <a:buNone/>
              <a:defRPr lang="zh-CN"/>
            </a:lvl1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  <p:sp>
        <p:nvSpPr>
          <p:cNvPr id="14" name="任意多边形 5"/>
          <p:cNvSpPr>
            <a:spLocks/>
          </p:cNvSpPr>
          <p:nvPr/>
        </p:nvSpPr>
        <p:spPr bwMode="gray">
          <a:xfrm>
            <a:off x="816188" y="4571999"/>
            <a:ext cx="3146212" cy="1894677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7"/>
          </p:nvPr>
        </p:nvSpPr>
        <p:spPr>
          <a:xfrm>
            <a:off x="1013022" y="4725508"/>
            <a:ext cx="2752545" cy="1587658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182880">
            <a:noAutofit/>
          </a:bodyPr>
          <a:lstStyle>
            <a:lvl1pPr marL="0" indent="0" algn="ctr" latinLnBrk="0">
              <a:buNone/>
              <a:defRPr lang="zh-CN"/>
            </a:lvl1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  <p:sp>
        <p:nvSpPr>
          <p:cNvPr id="20" name="任意多边形 5"/>
          <p:cNvSpPr>
            <a:spLocks/>
          </p:cNvSpPr>
          <p:nvPr/>
        </p:nvSpPr>
        <p:spPr bwMode="gray">
          <a:xfrm>
            <a:off x="4182533" y="3448511"/>
            <a:ext cx="5232399" cy="3020023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/>
          </a:p>
        </p:txBody>
      </p:sp>
      <p:sp>
        <p:nvSpPr>
          <p:cNvPr id="21" name="图片占位符 20"/>
          <p:cNvSpPr>
            <a:spLocks noGrp="1"/>
          </p:cNvSpPr>
          <p:nvPr>
            <p:ph type="pic" sz="quarter" idx="18"/>
          </p:nvPr>
        </p:nvSpPr>
        <p:spPr>
          <a:xfrm>
            <a:off x="4424435" y="3619782"/>
            <a:ext cx="4748594" cy="2677481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365760">
            <a:noAutofit/>
          </a:bodyPr>
          <a:lstStyle>
            <a:lvl1pPr marL="0" indent="0" algn="ctr" latinLnBrk="0">
              <a:buNone/>
              <a:defRPr lang="zh-CN"/>
            </a:lvl1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86467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593D-7C47-471E-A8DF-97AC4FFD13F5}" type="datetimeFigureOut">
              <a:t>2015/12/29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71E3-7D81-4C24-B9D8-6B108755C64C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44326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365125"/>
            <a:ext cx="1828799" cy="4940300"/>
          </a:xfrm>
        </p:spPr>
        <p:txBody>
          <a:bodyPr vert="vert"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524000" y="365125"/>
            <a:ext cx="6858000" cy="4940300"/>
          </a:xfrm>
        </p:spPr>
        <p:txBody>
          <a:bodyPr vert="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593D-7C47-471E-A8DF-97AC4FFD13F5}" type="datetimeFigureOut">
              <a:t>2015/12/29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71E3-7D81-4C24-B9D8-6B108755C64C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92624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593D-7C47-471E-A8DF-97AC4FFD13F5}" type="datetimeFigureOut">
              <a:t>2015/12/29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71E3-7D81-4C24-B9D8-6B108755C64C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3573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t="422"/>
          <a:stretch/>
        </p:blipFill>
        <p:spPr>
          <a:xfrm>
            <a:off x="0" y="0"/>
            <a:ext cx="12188952" cy="68571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52800" y="533400"/>
            <a:ext cx="7315200" cy="1828800"/>
          </a:xfrm>
        </p:spPr>
        <p:txBody>
          <a:bodyPr anchor="b">
            <a:normAutofit/>
          </a:bodyPr>
          <a:lstStyle>
            <a:lvl1pPr latinLnBrk="0">
              <a:defRPr lang="zh-CN" sz="440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352800" y="2438400"/>
            <a:ext cx="5486400" cy="91440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CN" sz="2400">
                <a:solidFill>
                  <a:schemeClr val="tx1"/>
                </a:solidFill>
                <a:latin typeface="+mj-lt"/>
              </a:defRPr>
            </a:lvl1pPr>
            <a:lvl2pPr marL="457200" indent="0" latinLnBrk="0">
              <a:buNone/>
              <a:defRPr lang="zh-CN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7950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89120" cy="347472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78880" y="1825625"/>
            <a:ext cx="4389120" cy="347472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593D-7C47-471E-A8DF-97AC4FFD13F5}" type="datetimeFigureOut">
              <a:t>2015/12/29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71E3-7D81-4C24-B9D8-6B108755C64C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2530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4000" y="1828799"/>
            <a:ext cx="4389120" cy="795867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CN" sz="2400" b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524000" y="2624666"/>
            <a:ext cx="4389120" cy="267546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78880" y="1828799"/>
            <a:ext cx="4389120" cy="795867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CN" sz="2400" b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78880" y="2624666"/>
            <a:ext cx="4389120" cy="267546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593D-7C47-471E-A8DF-97AC4FFD13F5}" type="datetimeFigureOut">
              <a:t>2015/12/29</a:t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71E3-7D81-4C24-B9D8-6B108755C64C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90008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593D-7C47-471E-A8DF-97AC4FFD13F5}" type="datetimeFigureOut">
              <a:t>2015/12/29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71E3-7D81-4C24-B9D8-6B108755C64C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4502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593D-7C47-471E-A8DF-97AC4FFD13F5}" type="datetimeFigureOut">
              <a:t>2015/12/29</a:t>
            </a:fld>
            <a:endParaRPr 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71E3-7D81-4C24-B9D8-6B108755C64C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58007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latinLnBrk="0">
              <a:defRPr lang="zh-CN"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24400" y="1828800"/>
            <a:ext cx="5943600" cy="3476625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2000"/>
            </a:lvl6pPr>
            <a:lvl7pPr latinLnBrk="0">
              <a:defRPr lang="zh-CN" sz="2000"/>
            </a:lvl7pPr>
            <a:lvl8pPr latinLnBrk="0">
              <a:defRPr lang="zh-CN" sz="2000"/>
            </a:lvl8pPr>
            <a:lvl9pPr latinLnBrk="0">
              <a:defRPr lang="zh-CN"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523999" y="1828800"/>
            <a:ext cx="2926080" cy="3476625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CN" sz="18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593D-7C47-471E-A8DF-97AC4FFD13F5}" type="datetimeFigureOut">
              <a:t>2015/12/29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71E3-7D81-4C24-B9D8-6B108755C64C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80735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latinLnBrk="0">
              <a:defRPr lang="zh-CN"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010400" y="2245995"/>
            <a:ext cx="3657600" cy="219456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CN" sz="18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593D-7C47-471E-A8DF-97AC4FFD13F5}" type="datetimeFigureOut">
              <a:t>2015/12/29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71E3-7D81-4C24-B9D8-6B108755C64C}" type="slidenum">
              <a:t>‹#›</a:t>
            </a:fld>
            <a:endParaRPr lang="zh-CN"/>
          </a:p>
        </p:txBody>
      </p:sp>
      <p:sp>
        <p:nvSpPr>
          <p:cNvPr id="8" name="任意多边形 5"/>
          <p:cNvSpPr>
            <a:spLocks/>
          </p:cNvSpPr>
          <p:nvPr/>
        </p:nvSpPr>
        <p:spPr bwMode="gray">
          <a:xfrm>
            <a:off x="804333" y="1695450"/>
            <a:ext cx="5596467" cy="3295650"/>
          </a:xfrm>
          <a:custGeom>
            <a:avLst/>
            <a:gdLst>
              <a:gd name="T0" fmla="*/ 1279 w 1347"/>
              <a:gd name="T1" fmla="*/ 919 h 986"/>
              <a:gd name="T2" fmla="*/ 65 w 1347"/>
              <a:gd name="T3" fmla="*/ 919 h 986"/>
              <a:gd name="T4" fmla="*/ 65 w 1347"/>
              <a:gd name="T5" fmla="*/ 64 h 986"/>
              <a:gd name="T6" fmla="*/ 1279 w 1347"/>
              <a:gd name="T7" fmla="*/ 64 h 986"/>
              <a:gd name="T8" fmla="*/ 1279 w 1347"/>
              <a:gd name="T9" fmla="*/ 919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47" h="986">
                <a:moveTo>
                  <a:pt x="1279" y="919"/>
                </a:moveTo>
                <a:cubicBezTo>
                  <a:pt x="1211" y="986"/>
                  <a:pt x="121" y="974"/>
                  <a:pt x="65" y="919"/>
                </a:cubicBezTo>
                <a:cubicBezTo>
                  <a:pt x="9" y="863"/>
                  <a:pt x="0" y="128"/>
                  <a:pt x="65" y="64"/>
                </a:cubicBezTo>
                <a:cubicBezTo>
                  <a:pt x="130" y="0"/>
                  <a:pt x="1217" y="3"/>
                  <a:pt x="1279" y="64"/>
                </a:cubicBezTo>
                <a:cubicBezTo>
                  <a:pt x="1341" y="125"/>
                  <a:pt x="1347" y="852"/>
                  <a:pt x="1279" y="9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/>
          </a:p>
        </p:txBody>
      </p:sp>
      <p:sp>
        <p:nvSpPr>
          <p:cNvPr id="12" name="图片占位符 11"/>
          <p:cNvSpPr>
            <a:spLocks noGrp="1"/>
          </p:cNvSpPr>
          <p:nvPr>
            <p:ph type="pic" idx="1"/>
          </p:nvPr>
        </p:nvSpPr>
        <p:spPr>
          <a:xfrm>
            <a:off x="1006022" y="1874520"/>
            <a:ext cx="5193089" cy="2937510"/>
          </a:xfrm>
          <a:custGeom>
            <a:avLst/>
            <a:gdLst>
              <a:gd name="connsiteX0" fmla="*/ 2531359 w 5066932"/>
              <a:gd name="connsiteY0" fmla="*/ 21 h 2945784"/>
              <a:gd name="connsiteX1" fmla="*/ 4878015 w 5066932"/>
              <a:gd name="connsiteY1" fmla="*/ 145719 h 2945784"/>
              <a:gd name="connsiteX2" fmla="*/ 4878015 w 5066932"/>
              <a:gd name="connsiteY2" fmla="*/ 2803241 h 2945784"/>
              <a:gd name="connsiteX3" fmla="*/ 175988 w 5066932"/>
              <a:gd name="connsiteY3" fmla="*/ 2803241 h 2945784"/>
              <a:gd name="connsiteX4" fmla="*/ 175988 w 5066932"/>
              <a:gd name="connsiteY4" fmla="*/ 145719 h 2945784"/>
              <a:gd name="connsiteX5" fmla="*/ 2531359 w 5066932"/>
              <a:gd name="connsiteY5" fmla="*/ 21 h 2945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66932" h="2945784">
                <a:moveTo>
                  <a:pt x="2531359" y="21"/>
                </a:moveTo>
                <a:cubicBezTo>
                  <a:pt x="3645379" y="1187"/>
                  <a:pt x="4757946" y="50918"/>
                  <a:pt x="4878015" y="145719"/>
                </a:cubicBezTo>
                <a:cubicBezTo>
                  <a:pt x="5118151" y="335320"/>
                  <a:pt x="5141390" y="2594991"/>
                  <a:pt x="4878015" y="2803241"/>
                </a:cubicBezTo>
                <a:cubicBezTo>
                  <a:pt x="4614639" y="3011491"/>
                  <a:pt x="392886" y="2974193"/>
                  <a:pt x="175988" y="2803241"/>
                </a:cubicBezTo>
                <a:cubicBezTo>
                  <a:pt x="-40909" y="2629181"/>
                  <a:pt x="-75768" y="344644"/>
                  <a:pt x="175988" y="145719"/>
                </a:cubicBezTo>
                <a:cubicBezTo>
                  <a:pt x="301866" y="46256"/>
                  <a:pt x="1417339" y="-1144"/>
                  <a:pt x="2531359" y="21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365760">
            <a:noAutofit/>
          </a:bodyPr>
          <a:lstStyle>
            <a:lvl1pPr marL="0" indent="0" algn="ctr" latinLnBrk="0">
              <a:buNone/>
              <a:defRPr lang="zh-CN" sz="20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5131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" t="511" r="525" b="2999"/>
          <a:stretch/>
        </p:blipFill>
        <p:spPr>
          <a:xfrm>
            <a:off x="0" y="0"/>
            <a:ext cx="12188826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829800" cy="10826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010400" y="6416675"/>
            <a:ext cx="1371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1000">
                <a:solidFill>
                  <a:schemeClr val="tx1"/>
                </a:solidFill>
                <a:latin typeface="方正悠黑简体" panose="00000500000000000000" pitchFamily="2" charset="-122"/>
                <a:ea typeface="方正悠黑简体" panose="00000500000000000000" pitchFamily="2" charset="-122"/>
              </a:defRPr>
            </a:lvl1pPr>
          </a:lstStyle>
          <a:p>
            <a:fld id="{7FC8593D-7C47-471E-A8DF-97AC4FFD13F5}" type="datetimeFigureOut">
              <a:rPr lang="en-US" altLang="zh-CN" smtClean="0"/>
              <a:pPr/>
              <a:t>12/29/2015</a:t>
            </a:fld>
            <a:endParaRPr lang="en-US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209800" y="6416675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CN" sz="1000">
                <a:solidFill>
                  <a:schemeClr val="tx1"/>
                </a:solidFill>
                <a:latin typeface="方正悠黑简体" panose="00000500000000000000" pitchFamily="2" charset="-122"/>
                <a:ea typeface="方正悠黑简体" panose="00000500000000000000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1000">
                <a:solidFill>
                  <a:schemeClr val="tx1"/>
                </a:solidFill>
                <a:latin typeface="方正悠黑简体" panose="00000500000000000000" pitchFamily="2" charset="-122"/>
                <a:ea typeface="方正悠黑简体" panose="00000500000000000000" pitchFamily="2" charset="-122"/>
              </a:defRPr>
            </a:lvl1pPr>
          </a:lstStyle>
          <a:p>
            <a:fld id="{289D71E3-7D81-4C24-B9D8-6B108755C64C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654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2" r:id="rId11"/>
    <p:sldLayoutId id="2147483661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sz="3200" kern="1200">
          <a:solidFill>
            <a:schemeClr val="tx1"/>
          </a:solidFill>
          <a:latin typeface="方正悠黑简体" panose="00000500000000000000" pitchFamily="2" charset="-122"/>
          <a:ea typeface="方正悠黑简体" panose="00000500000000000000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lang="zh-CN" sz="2000" kern="1200">
          <a:solidFill>
            <a:schemeClr val="tx1"/>
          </a:solidFill>
          <a:latin typeface="方正悠黑简体" panose="00000500000000000000" pitchFamily="2" charset="-122"/>
          <a:ea typeface="方正悠黑简体" panose="00000500000000000000" pitchFamily="2" charset="-122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方正悠黑简体" panose="00000500000000000000" pitchFamily="2" charset="-122"/>
          <a:ea typeface="方正悠黑简体" panose="00000500000000000000" pitchFamily="2" charset="-122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lang="zh-CN" sz="1600" kern="1200">
          <a:solidFill>
            <a:schemeClr val="tx1"/>
          </a:solidFill>
          <a:latin typeface="方正悠黑简体" panose="00000500000000000000" pitchFamily="2" charset="-122"/>
          <a:ea typeface="方正悠黑简体" panose="00000500000000000000" pitchFamily="2" charset="-122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lang="zh-CN" sz="1400" kern="1200">
          <a:solidFill>
            <a:schemeClr val="tx1"/>
          </a:solidFill>
          <a:latin typeface="方正悠黑简体" panose="00000500000000000000" pitchFamily="2" charset="-122"/>
          <a:ea typeface="方正悠黑简体" panose="00000500000000000000" pitchFamily="2" charset="-122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lang="zh-CN" sz="1400" kern="1200">
          <a:solidFill>
            <a:schemeClr val="tx1"/>
          </a:solidFill>
          <a:latin typeface="方正悠黑简体" panose="00000500000000000000" pitchFamily="2" charset="-122"/>
          <a:ea typeface="方正悠黑简体" panose="00000500000000000000" pitchFamily="2" charset="-122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play.google.com/store/apps/details?id=com.luckyxmobile.babycare&amp;hl=zh_C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66900" y="533400"/>
            <a:ext cx="8458200" cy="1828800"/>
          </a:xfrm>
        </p:spPr>
        <p:txBody>
          <a:bodyPr/>
          <a:lstStyle/>
          <a:p>
            <a:r>
              <a:rPr lang="zh-CN" altLang="en-US" dirty="0"/>
              <a:t>我在长大</a:t>
            </a:r>
            <a:br>
              <a:rPr lang="zh-CN" altLang="en-US" dirty="0"/>
            </a:br>
            <a:r>
              <a:rPr lang="en-US" altLang="zh-CN" sz="2400" dirty="0"/>
              <a:t>——OMOOC2py</a:t>
            </a:r>
            <a:r>
              <a:rPr lang="zh-CN" altLang="en-US" sz="2400" dirty="0"/>
              <a:t>结业项目路演</a:t>
            </a:r>
            <a:endParaRPr lang="zh-CN" sz="2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66900" y="3140968"/>
            <a:ext cx="8458200" cy="914400"/>
          </a:xfrm>
        </p:spPr>
        <p:txBody>
          <a:bodyPr>
            <a:normAutofit/>
          </a:bodyPr>
          <a:lstStyle/>
          <a:p>
            <a:pPr algn="ctr"/>
            <a:r>
              <a:rPr lang="zh-CN" altLang="en-US" sz="1800" dirty="0"/>
              <a:t>项目成员：</a:t>
            </a:r>
            <a:r>
              <a:rPr lang="en-US" altLang="zh-CN" sz="1800" dirty="0"/>
              <a:t>SHD-</a:t>
            </a:r>
            <a:r>
              <a:rPr lang="zh-CN" altLang="en-US" sz="1800" dirty="0"/>
              <a:t>蔡美娟</a:t>
            </a:r>
          </a:p>
          <a:p>
            <a:pPr algn="ctr"/>
            <a:r>
              <a:rPr lang="en-US" altLang="zh-CN" sz="1800" dirty="0"/>
              <a:t>2015.10-2015.12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784" y="1264403"/>
            <a:ext cx="654825" cy="6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04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产品特点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（已上线功能）</a:t>
            </a:r>
            <a:endParaRPr lang="en-US" altLang="zh-CN" dirty="0" smtClean="0"/>
          </a:p>
          <a:p>
            <a:r>
              <a:rPr lang="zh-CN" altLang="en-US" dirty="0" smtClean="0"/>
              <a:t>可随时随地记录</a:t>
            </a:r>
            <a:endParaRPr lang="en-US" altLang="zh-CN" dirty="0" smtClean="0"/>
          </a:p>
          <a:p>
            <a:r>
              <a:rPr lang="zh-CN" altLang="en-US" dirty="0" smtClean="0"/>
              <a:t>保证记录的私密性</a:t>
            </a:r>
            <a:endParaRPr lang="en-US" altLang="zh-CN" dirty="0" smtClean="0"/>
          </a:p>
          <a:p>
            <a:r>
              <a:rPr lang="zh-CN" altLang="en-US" dirty="0" smtClean="0"/>
              <a:t>记录备份方便快捷</a:t>
            </a:r>
            <a:endParaRPr lang="en-US" altLang="zh-CN" dirty="0" smtClean="0"/>
          </a:p>
          <a:p>
            <a:r>
              <a:rPr lang="zh-CN" altLang="en-US" dirty="0" smtClean="0"/>
              <a:t>和普通照片分开存储，并提供完整的照片目录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834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前景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13848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造福人群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父母：详细记录有利于父母更好地育儿</a:t>
            </a:r>
            <a:endParaRPr lang="en-US" altLang="zh-CN" dirty="0" smtClean="0"/>
          </a:p>
          <a:p>
            <a:r>
              <a:rPr lang="zh-CN" altLang="en-US" dirty="0" smtClean="0"/>
              <a:t>宝宝：长大后能回看到本来无法回忆的人生早期</a:t>
            </a:r>
            <a:endParaRPr lang="en-US" altLang="zh-CN" dirty="0" smtClean="0"/>
          </a:p>
          <a:p>
            <a:r>
              <a:rPr lang="zh-CN" altLang="en-US" dirty="0"/>
              <a:t>幼儿园老师：详细了解小朋友此前表现，幼儿园可施加更有针对性的</a:t>
            </a:r>
            <a:r>
              <a:rPr lang="zh-CN" altLang="en-US" dirty="0" smtClean="0"/>
              <a:t>引导</a:t>
            </a:r>
            <a:endParaRPr lang="en-US" altLang="zh-CN" dirty="0" smtClean="0"/>
          </a:p>
          <a:p>
            <a:r>
              <a:rPr lang="zh-CN" altLang="en-US" dirty="0" smtClean="0"/>
              <a:t>儿童研究者：有更多来自父母的第一手资料可以研究，更好地了解前幼儿园阶段的婴幼儿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31944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其他可能用途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保姆和护工：不限于儿童，和雇主交流照顾对象的情况（文字形式应该还是更适合照顾儿童的年轻人）</a:t>
            </a:r>
            <a:endParaRPr lang="en-US" altLang="zh-CN" dirty="0" smtClean="0"/>
          </a:p>
          <a:p>
            <a:r>
              <a:rPr lang="zh-CN" altLang="en-US" dirty="0" smtClean="0"/>
              <a:t>一般人：</a:t>
            </a:r>
            <a:r>
              <a:rPr lang="zh-CN" altLang="en-US" dirty="0"/>
              <a:t>口袋</a:t>
            </a:r>
            <a:r>
              <a:rPr lang="zh-CN" altLang="en-US" dirty="0" smtClean="0"/>
              <a:t>日记本</a:t>
            </a:r>
            <a:endParaRPr lang="en-US" altLang="zh-CN" dirty="0" smtClean="0"/>
          </a:p>
          <a:p>
            <a:r>
              <a:rPr lang="zh-CN" altLang="en-US" dirty="0" smtClean="0"/>
              <a:t>写作</a:t>
            </a:r>
            <a:r>
              <a:rPr lang="zh-CN" altLang="en-US" dirty="0"/>
              <a:t>者：写作锦囊和</a:t>
            </a:r>
            <a:r>
              <a:rPr lang="zh-CN" altLang="en-US" dirty="0" smtClean="0"/>
              <a:t>卡片</a:t>
            </a:r>
            <a:endParaRPr lang="en-US" altLang="zh-CN" dirty="0" smtClean="0"/>
          </a:p>
          <a:p>
            <a:r>
              <a:rPr lang="zh-CN" altLang="en-US" dirty="0" smtClean="0"/>
              <a:t>商务</a:t>
            </a:r>
            <a:r>
              <a:rPr lang="en-US" altLang="zh-CN" dirty="0" smtClean="0"/>
              <a:t>/</a:t>
            </a:r>
            <a:r>
              <a:rPr lang="zh-CN" altLang="en-US" dirty="0" smtClean="0"/>
              <a:t>销售：随时记录与客户沟通交流的进展</a:t>
            </a:r>
            <a:endParaRPr lang="en-US" altLang="zh-CN" dirty="0" smtClean="0"/>
          </a:p>
          <a:p>
            <a:r>
              <a:rPr lang="en-US" altLang="zh-CN" dirty="0"/>
              <a:t>……</a:t>
            </a:r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73976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项目心得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13735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教练</a:t>
            </a:r>
            <a:r>
              <a:rPr lang="en-US" altLang="zh-CN" dirty="0" smtClean="0"/>
              <a:t>@</a:t>
            </a:r>
            <a:r>
              <a:rPr lang="zh-CN" altLang="en-US" dirty="0" smtClean="0"/>
              <a:t>培炎的关键点拨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24000" y="1828800"/>
            <a:ext cx="9144000" cy="2104256"/>
          </a:xfrm>
        </p:spPr>
        <p:txBody>
          <a:bodyPr/>
          <a:lstStyle/>
          <a:p>
            <a:r>
              <a:rPr lang="zh-CN" altLang="en-US" dirty="0" smtClean="0"/>
              <a:t>用</a:t>
            </a:r>
            <a:r>
              <a:rPr lang="en-US" altLang="zh-CN" dirty="0" smtClean="0"/>
              <a:t>if-else</a:t>
            </a:r>
            <a:r>
              <a:rPr lang="zh-CN" altLang="en-US" dirty="0" smtClean="0"/>
              <a:t>控制程序走向（不是任由它自己去碰壁）</a:t>
            </a:r>
            <a:endParaRPr lang="en-US" altLang="zh-CN" dirty="0" smtClean="0"/>
          </a:p>
          <a:p>
            <a:r>
              <a:rPr lang="zh-CN" altLang="en-US" dirty="0" smtClean="0"/>
              <a:t>用随时</a:t>
            </a:r>
            <a:r>
              <a:rPr lang="en-US" altLang="zh-CN" dirty="0" smtClean="0"/>
              <a:t>print</a:t>
            </a:r>
            <a:r>
              <a:rPr lang="zh-CN" altLang="en-US" dirty="0" smtClean="0"/>
              <a:t>进行</a:t>
            </a:r>
            <a:r>
              <a:rPr lang="en-US" altLang="zh-CN" dirty="0" smtClean="0"/>
              <a:t>debug</a:t>
            </a:r>
            <a:r>
              <a:rPr lang="zh-CN" altLang="en-US" dirty="0" smtClean="0"/>
              <a:t>（</a:t>
            </a:r>
            <a:r>
              <a:rPr lang="en-US" altLang="zh-CN" dirty="0" smtClean="0"/>
              <a:t>print</a:t>
            </a:r>
            <a:r>
              <a:rPr lang="zh-CN" altLang="en-US" dirty="0" smtClean="0"/>
              <a:t>的结果在控制台看得到！！！）</a:t>
            </a:r>
            <a:endParaRPr lang="en-US" altLang="zh-CN" dirty="0" smtClean="0"/>
          </a:p>
          <a:p>
            <a:r>
              <a:rPr lang="zh-CN" altLang="en-US" dirty="0" smtClean="0"/>
              <a:t>程序结构要清晰，建议一个页面完成一个功能，不要混在一起</a:t>
            </a:r>
            <a:endParaRPr lang="en-US" altLang="zh-CN" dirty="0" smtClean="0"/>
          </a:p>
          <a:p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524000" y="4005064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方正悠黑简体" panose="00000500000000000000" pitchFamily="2" charset="-122"/>
                <a:ea typeface="方正悠黑简体" panose="00000500000000000000" pitchFamily="2" charset="-122"/>
              </a:rPr>
              <a:t>接受了以上思想后，项目进展有如神助！</a:t>
            </a:r>
            <a:endParaRPr lang="en-US" altLang="zh-CN" dirty="0" smtClean="0">
              <a:latin typeface="方正悠黑简体" panose="00000500000000000000" pitchFamily="2" charset="-122"/>
              <a:ea typeface="方正悠黑简体" panose="000005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38200" y="4581128"/>
            <a:ext cx="2903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latin typeface="方正悠黑简体" panose="00000500000000000000" pitchFamily="2" charset="-122"/>
                <a:ea typeface="方正悠黑简体" panose="00000500000000000000" pitchFamily="2" charset="-122"/>
              </a:rPr>
              <a:t>@River.</a:t>
            </a:r>
            <a:r>
              <a:rPr lang="zh-CN" altLang="en-US" sz="3200" dirty="0" smtClean="0">
                <a:latin typeface="方正悠黑简体" panose="00000500000000000000" pitchFamily="2" charset="-122"/>
                <a:ea typeface="方正悠黑简体" panose="00000500000000000000" pitchFamily="2" charset="-122"/>
              </a:rPr>
              <a:t>的提醒</a:t>
            </a:r>
            <a:endParaRPr lang="en-US" altLang="zh-CN" sz="3200" dirty="0" smtClean="0">
              <a:latin typeface="方正悠黑简体" panose="00000500000000000000" pitchFamily="2" charset="-122"/>
              <a:ea typeface="方正悠黑简体" panose="000005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24000" y="5413865"/>
            <a:ext cx="5801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方正悠黑简体" panose="00000500000000000000" pitchFamily="2" charset="-122"/>
                <a:ea typeface="方正悠黑简体" panose="00000500000000000000" pitchFamily="2" charset="-122"/>
              </a:rPr>
              <a:t>不要让程序头太重！模块到用到的时候再</a:t>
            </a:r>
            <a:r>
              <a:rPr lang="en-US" altLang="zh-CN" sz="2000" dirty="0" smtClean="0">
                <a:latin typeface="方正悠黑简体" panose="00000500000000000000" pitchFamily="2" charset="-122"/>
                <a:ea typeface="方正悠黑简体" panose="00000500000000000000" pitchFamily="2" charset="-122"/>
              </a:rPr>
              <a:t>import</a:t>
            </a:r>
          </a:p>
        </p:txBody>
      </p:sp>
    </p:spTree>
    <p:extLst>
      <p:ext uri="{BB962C8B-B14F-4D97-AF65-F5344CB8AC3E}">
        <p14:creationId xmlns:p14="http://schemas.microsoft.com/office/powerpoint/2010/main" val="39205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越过刀锋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一把刀的锋刃很不容易</a:t>
            </a:r>
            <a:r>
              <a:rPr lang="zh-CN" altLang="en-US" dirty="0" smtClean="0"/>
              <a:t>越过。</a:t>
            </a:r>
            <a:r>
              <a:rPr lang="zh-CN" altLang="en-US" dirty="0"/>
              <a:t> </a:t>
            </a:r>
            <a:r>
              <a:rPr lang="zh-CN" altLang="en-US" dirty="0" smtClean="0"/>
              <a:t>（毛姆</a:t>
            </a:r>
            <a:r>
              <a:rPr lang="en-US" altLang="zh-CN" dirty="0" smtClean="0"/>
              <a:t>《</a:t>
            </a:r>
            <a:r>
              <a:rPr lang="zh-CN" altLang="en-US" dirty="0" smtClean="0"/>
              <a:t>刀锋</a:t>
            </a:r>
            <a:r>
              <a:rPr lang="en-US" altLang="zh-CN" dirty="0" smtClean="0"/>
              <a:t>》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跑步的体能极限点：越过这个极限点，后面跑起来就很爽了。（体育老师）</a:t>
            </a:r>
            <a:endParaRPr lang="en-US" altLang="zh-CN" dirty="0" smtClean="0"/>
          </a:p>
          <a:p>
            <a:r>
              <a:rPr lang="zh-CN" altLang="en-US" dirty="0" smtClean="0"/>
              <a:t>广州</a:t>
            </a:r>
            <a:r>
              <a:rPr lang="en-US" altLang="zh-CN" dirty="0" smtClean="0"/>
              <a:t>C2T2&amp;</a:t>
            </a:r>
            <a:r>
              <a:rPr lang="zh-CN" altLang="en-US" dirty="0" smtClean="0"/>
              <a:t>大妈提问：</a:t>
            </a:r>
            <a:r>
              <a:rPr lang="zh-CN" altLang="en-US" dirty="0"/>
              <a:t>笨功夫用在什么地方？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506331" y="3566160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方正悠黑简体" panose="00000500000000000000" pitchFamily="2" charset="-122"/>
                <a:ea typeface="方正悠黑简体" panose="00000500000000000000" pitchFamily="2" charset="-122"/>
              </a:rPr>
              <a:t>不能做无头苍蝇一样的笨功夫！</a:t>
            </a:r>
            <a:endParaRPr lang="en-US" altLang="zh-CN" sz="2400" dirty="0" smtClean="0">
              <a:latin typeface="方正悠黑简体" panose="00000500000000000000" pitchFamily="2" charset="-122"/>
              <a:ea typeface="方正悠黑简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719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组队模式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在零基础（负基础）编程班，什么人才最抢手？</a:t>
            </a:r>
            <a:endParaRPr lang="zh-CN" altLang="en-US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1086271758"/>
              </p:ext>
            </p:extLst>
          </p:nvPr>
        </p:nvGraphicFramePr>
        <p:xfrm>
          <a:off x="3611724" y="2564904"/>
          <a:ext cx="4968552" cy="3312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694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致谢</a:t>
            </a:r>
            <a:endParaRPr 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2"/>
          </p:nvPr>
        </p:nvSpPr>
        <p:spPr>
          <a:xfrm>
            <a:off x="6935768" y="1874520"/>
            <a:ext cx="3984768" cy="425566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@</a:t>
            </a:r>
            <a:r>
              <a:rPr lang="en-US" altLang="zh-CN" sz="2400" dirty="0" err="1" smtClean="0"/>
              <a:t>ZoomQuiet</a:t>
            </a:r>
            <a:r>
              <a:rPr lang="zh-CN" altLang="en-US" sz="2400" dirty="0" smtClean="0"/>
              <a:t>（大妈）</a:t>
            </a:r>
            <a:endParaRPr lang="en-US" altLang="zh-C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@</a:t>
            </a:r>
            <a:r>
              <a:rPr lang="zh-CN" altLang="en-US" sz="2400" dirty="0" smtClean="0"/>
              <a:t>培炎（教练）</a:t>
            </a:r>
            <a:endParaRPr lang="en-US" altLang="zh-C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@River.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@</a:t>
            </a:r>
            <a:r>
              <a:rPr lang="en-US" altLang="zh-CN" dirty="0" err="1" smtClean="0"/>
              <a:t>cnfeat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@</a:t>
            </a:r>
            <a:r>
              <a:rPr lang="zh-CN" altLang="en-US" dirty="0" smtClean="0"/>
              <a:t>闪闪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@</a:t>
            </a:r>
            <a:r>
              <a:rPr lang="zh-CN" altLang="en-US" dirty="0" smtClean="0"/>
              <a:t>竹子</a:t>
            </a:r>
            <a:r>
              <a:rPr lang="en-US" altLang="zh-CN" dirty="0" smtClean="0"/>
              <a:t>bamboo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@</a:t>
            </a:r>
            <a:r>
              <a:rPr lang="en-US" altLang="zh-CN" dirty="0" err="1" smtClean="0"/>
              <a:t>xpgeng</a:t>
            </a:r>
            <a:r>
              <a:rPr lang="zh-CN" altLang="en-US" dirty="0" smtClean="0"/>
              <a:t>沈浪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两</a:t>
            </a:r>
            <a:r>
              <a:rPr lang="zh-CN" altLang="en-US" dirty="0" smtClean="0"/>
              <a:t>位天使用户（同事）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以及其他朋友和同学</a:t>
            </a:r>
            <a:endParaRPr lang="zh-CN" dirty="0"/>
          </a:p>
        </p:txBody>
      </p:sp>
      <p:pic>
        <p:nvPicPr>
          <p:cNvPr id="8" name="图片占位符 7" descr="做园艺劳动的女人和女孩" title="示例图片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233389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缘起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53692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婴儿日记片头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7870" b="-7870"/>
          <a:stretch/>
        </p:blipFill>
        <p:spPr>
          <a:xfrm>
            <a:off x="335360" y="836712"/>
            <a:ext cx="9001000" cy="6525344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9624392" y="3391498"/>
            <a:ext cx="24482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方正悠黑简体" panose="00000500000000000000" pitchFamily="2" charset="-122"/>
                <a:ea typeface="方正悠黑简体" panose="00000500000000000000" pitchFamily="2" charset="-122"/>
              </a:rPr>
              <a:t>这是</a:t>
            </a:r>
            <a:r>
              <a:rPr lang="en-US" altLang="zh-CN" sz="2000" dirty="0" smtClean="0">
                <a:latin typeface="方正悠黑简体" panose="00000500000000000000" pitchFamily="2" charset="-122"/>
                <a:ea typeface="方正悠黑简体" panose="00000500000000000000" pitchFamily="2" charset="-122"/>
              </a:rPr>
              <a:t>《</a:t>
            </a:r>
            <a:r>
              <a:rPr lang="zh-CN" altLang="en-US" sz="2000" dirty="0" smtClean="0">
                <a:latin typeface="方正悠黑简体" panose="00000500000000000000" pitchFamily="2" charset="-122"/>
                <a:ea typeface="方正悠黑简体" panose="00000500000000000000" pitchFamily="2" charset="-122"/>
              </a:rPr>
              <a:t>婴儿日记</a:t>
            </a:r>
            <a:r>
              <a:rPr lang="en-US" altLang="zh-CN" sz="2000" dirty="0" smtClean="0">
                <a:latin typeface="方正悠黑简体" panose="00000500000000000000" pitchFamily="2" charset="-122"/>
                <a:ea typeface="方正悠黑简体" panose="00000500000000000000" pitchFamily="2" charset="-122"/>
              </a:rPr>
              <a:t>》</a:t>
            </a:r>
            <a:r>
              <a:rPr lang="zh-CN" altLang="en-US" sz="2000" dirty="0" smtClean="0">
                <a:latin typeface="方正悠黑简体" panose="00000500000000000000" pitchFamily="2" charset="-122"/>
                <a:ea typeface="方正悠黑简体" panose="00000500000000000000" pitchFamily="2" charset="-122"/>
              </a:rPr>
              <a:t>的片头。</a:t>
            </a:r>
            <a:endParaRPr lang="en-US" altLang="zh-CN" sz="2000" dirty="0" smtClean="0">
              <a:latin typeface="方正悠黑简体" panose="00000500000000000000" pitchFamily="2" charset="-122"/>
              <a:ea typeface="方正悠黑简体" panose="00000500000000000000" pitchFamily="2" charset="-122"/>
            </a:endParaRPr>
          </a:p>
          <a:p>
            <a:endParaRPr lang="en-US" altLang="zh-CN" sz="2000" dirty="0">
              <a:latin typeface="方正悠黑简体" panose="00000500000000000000" pitchFamily="2" charset="-122"/>
              <a:ea typeface="方正悠黑简体" panose="00000500000000000000" pitchFamily="2" charset="-122"/>
            </a:endParaRPr>
          </a:p>
          <a:p>
            <a:r>
              <a:rPr lang="zh-CN" altLang="en-US" sz="2000" dirty="0" smtClean="0">
                <a:latin typeface="方正悠黑简体" panose="00000500000000000000" pitchFamily="2" charset="-122"/>
                <a:ea typeface="方正悠黑简体" panose="00000500000000000000" pitchFamily="2" charset="-122"/>
              </a:rPr>
              <a:t>“人类婴儿在出生后的最初两年，简直像一次神奇的历险。”科学家跟踪记录了他们发展的全过程。</a:t>
            </a:r>
            <a:endParaRPr lang="en-US" altLang="zh-CN" sz="2000" dirty="0" smtClean="0">
              <a:latin typeface="方正悠黑简体" panose="00000500000000000000" pitchFamily="2" charset="-122"/>
              <a:ea typeface="方正悠黑简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444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为什么要记录？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dirty="0" smtClean="0"/>
              <a:t>从</a:t>
            </a:r>
            <a:r>
              <a:rPr lang="zh-CN" altLang="en-US" dirty="0"/>
              <a:t>呱呱坠地到咿呀学</a:t>
            </a:r>
            <a:r>
              <a:rPr lang="zh-CN" altLang="en-US" dirty="0" smtClean="0"/>
              <a:t>语</a:t>
            </a:r>
            <a:endParaRPr lang="en-US" altLang="zh-CN" dirty="0" smtClean="0"/>
          </a:p>
          <a:p>
            <a:pPr marL="0" indent="0" algn="ctr">
              <a:buNone/>
            </a:pPr>
            <a:r>
              <a:rPr lang="zh-CN" altLang="en-US" dirty="0" smtClean="0"/>
              <a:t>从</a:t>
            </a:r>
            <a:r>
              <a:rPr lang="zh-CN" altLang="en-US" dirty="0"/>
              <a:t>蹒跚学步</a:t>
            </a:r>
            <a:r>
              <a:rPr lang="zh-CN" altLang="en-US" dirty="0" smtClean="0"/>
              <a:t>到活泼调皮</a:t>
            </a:r>
            <a:endParaRPr lang="en-US" altLang="zh-CN" dirty="0" smtClean="0"/>
          </a:p>
          <a:p>
            <a:pPr marL="0" indent="0" algn="ctr">
              <a:buNone/>
            </a:pPr>
            <a:r>
              <a:rPr lang="zh-CN" altLang="en-US" dirty="0" smtClean="0"/>
              <a:t>他们欢笑、沮丧、开心、悲伤</a:t>
            </a:r>
            <a:r>
              <a:rPr lang="en-US" altLang="zh-CN" dirty="0" smtClean="0"/>
              <a:t>……</a:t>
            </a:r>
          </a:p>
          <a:p>
            <a:pPr marL="0" indent="0" algn="ctr">
              <a:buNone/>
            </a:pPr>
            <a:r>
              <a:rPr lang="zh-CN" altLang="en-US" dirty="0" smtClean="0"/>
              <a:t>他们给你“麻烦”和难题，也给你惊喜和爱</a:t>
            </a:r>
            <a:r>
              <a:rPr lang="en-US" altLang="zh-CN" dirty="0" smtClean="0"/>
              <a:t>……</a:t>
            </a:r>
          </a:p>
          <a:p>
            <a:pPr marL="0" indent="0" algn="ctr">
              <a:buNone/>
            </a:pPr>
            <a:r>
              <a:rPr lang="zh-CN" altLang="en-US" dirty="0" smtClean="0"/>
              <a:t>有谁希望这些美好被岁月湮没，再也无迹可寻？</a:t>
            </a:r>
            <a:endParaRPr lang="zh-CN" altLang="en-US" dirty="0"/>
          </a:p>
        </p:txBody>
      </p:sp>
      <p:pic>
        <p:nvPicPr>
          <p:cNvPr id="6" name="图片占位符 8" descr="穿蓝雨衣的小女孩" title="示例图片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7880" y="5158152"/>
            <a:ext cx="1825144" cy="1052736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</p:spPr>
      </p:pic>
      <p:pic>
        <p:nvPicPr>
          <p:cNvPr id="7" name="图片占位符 6" descr="穿着雨衣的男孩和女孩" title="示例图片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9536" y="5172895"/>
            <a:ext cx="1774023" cy="1023250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</p:spPr>
      </p:pic>
      <p:pic>
        <p:nvPicPr>
          <p:cNvPr id="8" name="图片占位符 7" descr="两个小女孩站在岸边" title="示例图片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47345" y="5160607"/>
            <a:ext cx="1668511" cy="1047826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</p:spPr>
      </p:pic>
      <p:pic>
        <p:nvPicPr>
          <p:cNvPr id="9" name="图片占位符 8" descr="小女孩在吹泡泡" title="示例图片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80176" y="5158152"/>
            <a:ext cx="1676330" cy="1052736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1879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487488" y="3212976"/>
            <a:ext cx="156966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dirty="0" smtClean="0">
                <a:latin typeface="方正悠黑简体" panose="00000500000000000000" pitchFamily="2" charset="-122"/>
                <a:ea typeface="方正悠黑简体" panose="00000500000000000000" pitchFamily="2" charset="-122"/>
              </a:rPr>
              <a:t>本子要随身带</a:t>
            </a:r>
            <a:endParaRPr lang="zh-CN" altLang="en-US" dirty="0">
              <a:latin typeface="方正悠黑简体" panose="00000500000000000000" pitchFamily="2" charset="-122"/>
              <a:ea typeface="方正悠黑简体" panose="00000500000000000000" pitchFamily="2" charset="-122"/>
            </a:endParaRPr>
          </a:p>
        </p:txBody>
      </p:sp>
      <p:graphicFrame>
        <p:nvGraphicFramePr>
          <p:cNvPr id="12" name="图示 11"/>
          <p:cNvGraphicFramePr/>
          <p:nvPr>
            <p:extLst>
              <p:ext uri="{D42A27DB-BD31-4B8C-83A1-F6EECF244321}">
                <p14:modId xmlns:p14="http://schemas.microsoft.com/office/powerpoint/2010/main" val="1535748555"/>
              </p:ext>
            </p:extLst>
          </p:nvPr>
        </p:nvGraphicFramePr>
        <p:xfrm>
          <a:off x="3287688" y="908720"/>
          <a:ext cx="5216128" cy="29253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2865252" y="4077072"/>
            <a:ext cx="156966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dirty="0" smtClean="0">
                <a:latin typeface="方正悠黑简体" panose="00000500000000000000" pitchFamily="2" charset="-122"/>
                <a:ea typeface="方正悠黑简体" panose="00000500000000000000" pitchFamily="2" charset="-122"/>
              </a:rPr>
              <a:t>电脑要随身带</a:t>
            </a:r>
            <a:endParaRPr lang="zh-CN" altLang="en-US" dirty="0">
              <a:latin typeface="方正悠黑简体" panose="00000500000000000000" pitchFamily="2" charset="-122"/>
              <a:ea typeface="方正悠黑简体" panose="00000500000000000000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871864" y="4588690"/>
            <a:ext cx="180049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dirty="0" smtClean="0">
                <a:latin typeface="方正悠黑简体" panose="00000500000000000000" pitchFamily="2" charset="-122"/>
                <a:ea typeface="方正悠黑简体" panose="00000500000000000000" pitchFamily="2" charset="-122"/>
              </a:rPr>
              <a:t>硬盘崩了怎么办</a:t>
            </a:r>
            <a:endParaRPr lang="zh-CN" altLang="en-US" dirty="0">
              <a:latin typeface="方正悠黑简体" panose="00000500000000000000" pitchFamily="2" charset="-122"/>
              <a:ea typeface="方正悠黑简体" panose="00000500000000000000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231904" y="5094476"/>
            <a:ext cx="387798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dirty="0" smtClean="0">
                <a:latin typeface="方正悠黑简体" panose="00000500000000000000" pitchFamily="2" charset="-122"/>
                <a:ea typeface="方正悠黑简体" panose="00000500000000000000" pitchFamily="2" charset="-122"/>
              </a:rPr>
              <a:t>什么都往外晒，这样对娃真的好吗？</a:t>
            </a:r>
            <a:endParaRPr lang="zh-CN" altLang="en-US" dirty="0">
              <a:latin typeface="方正悠黑简体" panose="00000500000000000000" pitchFamily="2" charset="-122"/>
              <a:ea typeface="方正悠黑简体" panose="00000500000000000000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616280" y="4082904"/>
            <a:ext cx="180049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dirty="0" smtClean="0">
                <a:latin typeface="方正悠黑简体" panose="00000500000000000000" pitchFamily="2" charset="-122"/>
                <a:ea typeface="方正悠黑简体" panose="00000500000000000000" pitchFamily="2" charset="-122"/>
              </a:rPr>
              <a:t>手机坏了怎么办</a:t>
            </a:r>
            <a:endParaRPr lang="zh-CN" altLang="en-US" dirty="0">
              <a:latin typeface="方正悠黑简体" panose="00000500000000000000" pitchFamily="2" charset="-122"/>
              <a:ea typeface="方正悠黑简体" panose="00000500000000000000" pitchFamily="2" charset="-122"/>
            </a:endParaRPr>
          </a:p>
        </p:txBody>
      </p:sp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记录工具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300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同类产品</a:t>
            </a:r>
            <a:endParaRPr lang="zh-CN" altLang="en-US" dirty="0"/>
          </a:p>
        </p:txBody>
      </p:sp>
      <p:sp>
        <p:nvSpPr>
          <p:cNvPr id="1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宝宝成长</a:t>
            </a:r>
            <a:r>
              <a:rPr lang="zh-CN" altLang="en-US" dirty="0" smtClean="0"/>
              <a:t>记录（</a:t>
            </a:r>
            <a:r>
              <a:rPr lang="en-US" altLang="zh-CN" dirty="0" smtClean="0">
                <a:hlinkClick r:id="rId2"/>
              </a:rPr>
              <a:t>GooglePlay</a:t>
            </a:r>
            <a:r>
              <a:rPr lang="zh-CN" altLang="en-US" dirty="0" smtClean="0">
                <a:hlinkClick r:id="rId2"/>
              </a:rPr>
              <a:t>下载地址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主要作用是新妈妈助手。</a:t>
            </a:r>
            <a:endParaRPr lang="en-US" altLang="zh-CN" dirty="0" smtClean="0"/>
          </a:p>
          <a:p>
            <a:r>
              <a:rPr lang="zh-CN" altLang="en-US" dirty="0" smtClean="0"/>
              <a:t>用来记录宝宝日记，数据不容易保存、备份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57" y="1700808"/>
            <a:ext cx="572183" cy="55448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568" y="3429000"/>
            <a:ext cx="1583516" cy="263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1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功能及优势</a:t>
            </a:r>
            <a:endParaRPr 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367" y="1556792"/>
            <a:ext cx="654825" cy="6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4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已上线功能</a:t>
            </a:r>
            <a:endParaRPr lang="zh-CN" altLang="en-US" dirty="0"/>
          </a:p>
        </p:txBody>
      </p:sp>
      <p:sp>
        <p:nvSpPr>
          <p:cNvPr id="1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设置宝宝信息（尤其是出生日期）</a:t>
            </a:r>
            <a:endParaRPr lang="en-US" altLang="zh-CN" dirty="0" smtClean="0"/>
          </a:p>
          <a:p>
            <a:r>
              <a:rPr lang="zh-CN" altLang="en-US" dirty="0" smtClean="0"/>
              <a:t>文字记录宝宝表现</a:t>
            </a:r>
            <a:endParaRPr lang="en-US" altLang="zh-CN" dirty="0" smtClean="0"/>
          </a:p>
          <a:p>
            <a:r>
              <a:rPr lang="zh-CN" altLang="en-US" dirty="0" smtClean="0"/>
              <a:t>照片记录宝宝表现</a:t>
            </a:r>
            <a:endParaRPr lang="en-US" altLang="zh-CN" dirty="0" smtClean="0"/>
          </a:p>
          <a:p>
            <a:r>
              <a:rPr lang="zh-CN" altLang="en-US" dirty="0"/>
              <a:t>文字</a:t>
            </a:r>
            <a:r>
              <a:rPr lang="zh-CN" altLang="en-US" dirty="0" smtClean="0"/>
              <a:t>记录一键发送指定邮箱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394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待上线功能</a:t>
            </a:r>
            <a:endParaRPr lang="zh-CN" altLang="en-US" dirty="0"/>
          </a:p>
        </p:txBody>
      </p:sp>
      <p:sp>
        <p:nvSpPr>
          <p:cNvPr id="17" name="内容占位符 2"/>
          <p:cNvSpPr>
            <a:spLocks noGrp="1"/>
          </p:cNvSpPr>
          <p:nvPr>
            <p:ph idx="1"/>
          </p:nvPr>
        </p:nvSpPr>
        <p:spPr>
          <a:xfrm>
            <a:off x="1524000" y="1828800"/>
            <a:ext cx="9144000" cy="4552528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安全性：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设置入口密码，防手机丢失造成信息泄露</a:t>
            </a:r>
            <a:endParaRPr lang="en-US" altLang="zh-CN" dirty="0" smtClean="0"/>
          </a:p>
          <a:p>
            <a:r>
              <a:rPr lang="zh-CN" altLang="en-US" dirty="0" smtClean="0"/>
              <a:t>功能：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设置多位宝宝，迎接二胎时代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照片记录增加文字说明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文字记录发送任意指定邮箱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增加摄像功能</a:t>
            </a:r>
            <a:endParaRPr lang="en-US" altLang="zh-CN" dirty="0"/>
          </a:p>
          <a:p>
            <a:r>
              <a:rPr lang="zh-CN" altLang="en-US" dirty="0" smtClean="0"/>
              <a:t>可用性：</a:t>
            </a:r>
            <a:endParaRPr lang="en-US" altLang="zh-CN" dirty="0" smtClean="0"/>
          </a:p>
          <a:p>
            <a:pPr lvl="1"/>
            <a:r>
              <a:rPr lang="zh-CN" altLang="en-US" dirty="0"/>
              <a:t>发</a:t>
            </a:r>
            <a:r>
              <a:rPr lang="zh-CN" altLang="en-US" dirty="0" smtClean="0"/>
              <a:t>邮件中给等待提示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037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儿童之友 16x9">
  <a:themeElements>
    <a:clrScheme name="ChildrenFriends">
      <a:dk1>
        <a:srgbClr val="404040"/>
      </a:dk1>
      <a:lt1>
        <a:sysClr val="window" lastClr="FFFFFF"/>
      </a:lt1>
      <a:dk2>
        <a:srgbClr val="000000"/>
      </a:dk2>
      <a:lt2>
        <a:srgbClr val="EAEAEA"/>
      </a:lt2>
      <a:accent1>
        <a:srgbClr val="A63121"/>
      </a:accent1>
      <a:accent2>
        <a:srgbClr val="318DCB"/>
      </a:accent2>
      <a:accent3>
        <a:srgbClr val="F28330"/>
      </a:accent3>
      <a:accent4>
        <a:srgbClr val="50B852"/>
      </a:accent4>
      <a:accent5>
        <a:srgbClr val="EEAD1D"/>
      </a:accent5>
      <a:accent6>
        <a:srgbClr val="A68555"/>
      </a:accent6>
      <a:hlink>
        <a:srgbClr val="F28330"/>
      </a:hlink>
      <a:folHlink>
        <a:srgbClr val="969696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ildrenFriends_16x9_TP103896100" id="{38564D62-6E6B-4EB3-A17D-ACAC85524523}" vid="{54E68DCF-F772-42D9-830C-38E7E334B273}"/>
    </a:ext>
  </a:extLst>
</a:theme>
</file>

<file path=ppt/theme/theme2.xml><?xml version="1.0" encoding="utf-8"?>
<a:theme xmlns:a="http://schemas.openxmlformats.org/drawingml/2006/main" name="Office Theme">
  <a:themeElements>
    <a:clrScheme name="ChildrenFriends">
      <a:dk1>
        <a:srgbClr val="404040"/>
      </a:dk1>
      <a:lt1>
        <a:sysClr val="window" lastClr="FFFFFF"/>
      </a:lt1>
      <a:dk2>
        <a:srgbClr val="000000"/>
      </a:dk2>
      <a:lt2>
        <a:srgbClr val="EAEAEA"/>
      </a:lt2>
      <a:accent1>
        <a:srgbClr val="A63121"/>
      </a:accent1>
      <a:accent2>
        <a:srgbClr val="318DCB"/>
      </a:accent2>
      <a:accent3>
        <a:srgbClr val="F28330"/>
      </a:accent3>
      <a:accent4>
        <a:srgbClr val="50B852"/>
      </a:accent4>
      <a:accent5>
        <a:srgbClr val="EEAD1D"/>
      </a:accent5>
      <a:accent6>
        <a:srgbClr val="A68555"/>
      </a:accent6>
      <a:hlink>
        <a:srgbClr val="F28330"/>
      </a:hlink>
      <a:folHlink>
        <a:srgbClr val="969696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hildrenFriends">
      <a:dk1>
        <a:srgbClr val="404040"/>
      </a:dk1>
      <a:lt1>
        <a:sysClr val="window" lastClr="FFFFFF"/>
      </a:lt1>
      <a:dk2>
        <a:srgbClr val="000000"/>
      </a:dk2>
      <a:lt2>
        <a:srgbClr val="EAEAEA"/>
      </a:lt2>
      <a:accent1>
        <a:srgbClr val="A63121"/>
      </a:accent1>
      <a:accent2>
        <a:srgbClr val="318DCB"/>
      </a:accent2>
      <a:accent3>
        <a:srgbClr val="F28330"/>
      </a:accent3>
      <a:accent4>
        <a:srgbClr val="50B852"/>
      </a:accent4>
      <a:accent5>
        <a:srgbClr val="EEAD1D"/>
      </a:accent5>
      <a:accent6>
        <a:srgbClr val="A68555"/>
      </a:accent6>
      <a:hlink>
        <a:srgbClr val="F28330"/>
      </a:hlink>
      <a:folHlink>
        <a:srgbClr val="969696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52213BA-6259-469B-8BD9-3C7F83E2B9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在校儿童教育演示文稿、相册（宽屏）</Template>
  <TotalTime>0</TotalTime>
  <Words>601</Words>
  <Application>Microsoft Office PowerPoint</Application>
  <PresentationFormat>宽屏</PresentationFormat>
  <Paragraphs>101</Paragraphs>
  <Slides>18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方正悠黑简体</vt:lpstr>
      <vt:lpstr>黑体</vt:lpstr>
      <vt:lpstr>Arial</vt:lpstr>
      <vt:lpstr>Times New Roman</vt:lpstr>
      <vt:lpstr>儿童之友 16x9</vt:lpstr>
      <vt:lpstr>我在长大 ——OMOOC2py结业项目路演</vt:lpstr>
      <vt:lpstr>缘起</vt:lpstr>
      <vt:lpstr>PowerPoint 演示文稿</vt:lpstr>
      <vt:lpstr>为什么要记录？</vt:lpstr>
      <vt:lpstr>记录工具</vt:lpstr>
      <vt:lpstr>同类产品</vt:lpstr>
      <vt:lpstr>功能及优势</vt:lpstr>
      <vt:lpstr>已上线功能</vt:lpstr>
      <vt:lpstr>待上线功能</vt:lpstr>
      <vt:lpstr>产品特点</vt:lpstr>
      <vt:lpstr>前景</vt:lpstr>
      <vt:lpstr>造福人群</vt:lpstr>
      <vt:lpstr>其他可能用途</vt:lpstr>
      <vt:lpstr>项目心得</vt:lpstr>
      <vt:lpstr>教练@培炎的关键点拨</vt:lpstr>
      <vt:lpstr>越过刀锋</vt:lpstr>
      <vt:lpstr>组队模式</vt:lpstr>
      <vt:lpstr>致谢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2015-12-29T01:26:11Z</dcterms:created>
  <dcterms:modified xsi:type="dcterms:W3CDTF">2015-12-29T09:04:52Z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TC038961019991</vt:lpwstr>
  </property>
</Properties>
</file>